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notesSlides/notesSlide13.xml" ContentType="application/vnd.openxmlformats-officedocument.presentationml.notesSlide+xml"/>
  <Override PartName="/ppt/ink/ink2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6" r:id="rId5"/>
    <p:sldId id="279" r:id="rId6"/>
    <p:sldId id="310" r:id="rId7"/>
    <p:sldId id="311" r:id="rId8"/>
    <p:sldId id="317" r:id="rId9"/>
    <p:sldId id="326" r:id="rId10"/>
    <p:sldId id="319" r:id="rId11"/>
    <p:sldId id="324" r:id="rId12"/>
    <p:sldId id="339" r:id="rId13"/>
    <p:sldId id="327" r:id="rId14"/>
    <p:sldId id="337" r:id="rId15"/>
    <p:sldId id="266" r:id="rId16"/>
    <p:sldId id="328" r:id="rId17"/>
    <p:sldId id="322" r:id="rId18"/>
    <p:sldId id="323" r:id="rId19"/>
    <p:sldId id="330" r:id="rId20"/>
    <p:sldId id="3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0F1A94-00F5-4D4A-B5FE-1E19D73934A6}" v="248" dt="2026-06-16T17:43:06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54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9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41836-0976-4073-A9DC-4577B0E4989A}" type="doc">
      <dgm:prSet loTypeId="urn:microsoft.com/office/officeart/2016/7/layout/Horizontal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233079-F7FB-4DB9-A0F5-E9C145E70254}">
      <dgm:prSet/>
      <dgm:spPr/>
      <dgm:t>
        <a:bodyPr/>
        <a:lstStyle/>
        <a:p>
          <a:r>
            <a:rPr lang="en-US" dirty="0"/>
            <a:t>Partner</a:t>
          </a:r>
        </a:p>
      </dgm:t>
    </dgm:pt>
    <dgm:pt modelId="{E078BF65-E5F9-4637-9D7D-8DF0F29F1BAE}" type="parTrans" cxnId="{E0C52982-AB9C-46B0-9C87-B5EA75EF375C}">
      <dgm:prSet/>
      <dgm:spPr/>
      <dgm:t>
        <a:bodyPr/>
        <a:lstStyle/>
        <a:p>
          <a:endParaRPr lang="en-US"/>
        </a:p>
      </dgm:t>
    </dgm:pt>
    <dgm:pt modelId="{36C919CF-7BC7-4004-9FD2-991685A0B34E}" type="sibTrans" cxnId="{E0C52982-AB9C-46B0-9C87-B5EA75EF375C}">
      <dgm:prSet/>
      <dgm:spPr/>
      <dgm:t>
        <a:bodyPr/>
        <a:lstStyle/>
        <a:p>
          <a:endParaRPr lang="en-US"/>
        </a:p>
      </dgm:t>
    </dgm:pt>
    <dgm:pt modelId="{15A717B5-D6A8-40A6-8044-2FE5D8250309}">
      <dgm:prSet/>
      <dgm:spPr/>
      <dgm:t>
        <a:bodyPr/>
        <a:lstStyle/>
        <a:p>
          <a:r>
            <a:rPr lang="en-US"/>
            <a:t>Serve as trusted partner to agencies and advocates in making local safety projects happen </a:t>
          </a:r>
        </a:p>
      </dgm:t>
    </dgm:pt>
    <dgm:pt modelId="{F7F04B03-B152-46CF-B082-077CF54A9018}" type="parTrans" cxnId="{9EE7E9BE-190C-4624-B2B8-6CCDDFAB8DC7}">
      <dgm:prSet/>
      <dgm:spPr/>
      <dgm:t>
        <a:bodyPr/>
        <a:lstStyle/>
        <a:p>
          <a:endParaRPr lang="en-US"/>
        </a:p>
      </dgm:t>
    </dgm:pt>
    <dgm:pt modelId="{404E8AF5-4027-48CA-A751-62FB440298A1}" type="sibTrans" cxnId="{9EE7E9BE-190C-4624-B2B8-6CCDDFAB8DC7}">
      <dgm:prSet/>
      <dgm:spPr/>
      <dgm:t>
        <a:bodyPr/>
        <a:lstStyle/>
        <a:p>
          <a:endParaRPr lang="en-US"/>
        </a:p>
      </dgm:t>
    </dgm:pt>
    <dgm:pt modelId="{9F4083B7-E1CE-4F64-9455-A6C1E652171E}">
      <dgm:prSet/>
      <dgm:spPr/>
      <dgm:t>
        <a:bodyPr/>
        <a:lstStyle/>
        <a:p>
          <a:r>
            <a:rPr lang="en-US"/>
            <a:t>Bird-dogging projects</a:t>
          </a:r>
        </a:p>
      </dgm:t>
    </dgm:pt>
    <dgm:pt modelId="{BFA0950E-22E1-4BBB-BCD9-3AB07269E5D7}" type="parTrans" cxnId="{90B4610A-1EB2-403A-ACF2-63C335500A79}">
      <dgm:prSet/>
      <dgm:spPr/>
      <dgm:t>
        <a:bodyPr/>
        <a:lstStyle/>
        <a:p>
          <a:endParaRPr lang="en-US"/>
        </a:p>
      </dgm:t>
    </dgm:pt>
    <dgm:pt modelId="{A1EC6D28-42DB-45F4-A9E4-84A17E901FAB}" type="sibTrans" cxnId="{90B4610A-1EB2-403A-ACF2-63C335500A79}">
      <dgm:prSet/>
      <dgm:spPr/>
      <dgm:t>
        <a:bodyPr/>
        <a:lstStyle/>
        <a:p>
          <a:endParaRPr lang="en-US"/>
        </a:p>
      </dgm:t>
    </dgm:pt>
    <dgm:pt modelId="{E997D388-DB7B-44B2-8F2C-CF5E30C1B403}">
      <dgm:prSet/>
      <dgm:spPr/>
      <dgm:t>
        <a:bodyPr/>
        <a:lstStyle/>
        <a:p>
          <a:r>
            <a:rPr lang="en-US"/>
            <a:t>Assuring public input is heard</a:t>
          </a:r>
        </a:p>
      </dgm:t>
    </dgm:pt>
    <dgm:pt modelId="{0FE51C76-3B94-4843-8C63-C67CE5F5ECCD}" type="parTrans" cxnId="{44F0A1CA-3C7D-447B-8711-0B1EFE8285C4}">
      <dgm:prSet/>
      <dgm:spPr/>
      <dgm:t>
        <a:bodyPr/>
        <a:lstStyle/>
        <a:p>
          <a:endParaRPr lang="en-US"/>
        </a:p>
      </dgm:t>
    </dgm:pt>
    <dgm:pt modelId="{1E00606E-058E-4B52-A86A-6798D58CC851}" type="sibTrans" cxnId="{44F0A1CA-3C7D-447B-8711-0B1EFE8285C4}">
      <dgm:prSet/>
      <dgm:spPr/>
      <dgm:t>
        <a:bodyPr/>
        <a:lstStyle/>
        <a:p>
          <a:endParaRPr lang="en-US"/>
        </a:p>
      </dgm:t>
    </dgm:pt>
    <dgm:pt modelId="{51619BFF-A154-4330-B514-5EA9D0B7AF58}">
      <dgm:prSet/>
      <dgm:spPr/>
      <dgm:t>
        <a:bodyPr/>
        <a:lstStyle/>
        <a:p>
          <a:r>
            <a:rPr lang="en-US"/>
            <a:t>Connecting agencies</a:t>
          </a:r>
        </a:p>
      </dgm:t>
    </dgm:pt>
    <dgm:pt modelId="{3D599241-CE59-4D2A-AC62-919F9045C3CD}" type="parTrans" cxnId="{60DD183D-C349-4AC1-B413-B4967C86BC85}">
      <dgm:prSet/>
      <dgm:spPr/>
      <dgm:t>
        <a:bodyPr/>
        <a:lstStyle/>
        <a:p>
          <a:endParaRPr lang="en-US"/>
        </a:p>
      </dgm:t>
    </dgm:pt>
    <dgm:pt modelId="{D08003BA-66CF-4705-85D5-318F295295ED}" type="sibTrans" cxnId="{60DD183D-C349-4AC1-B413-B4967C86BC85}">
      <dgm:prSet/>
      <dgm:spPr/>
      <dgm:t>
        <a:bodyPr/>
        <a:lstStyle/>
        <a:p>
          <a:endParaRPr lang="en-US"/>
        </a:p>
      </dgm:t>
    </dgm:pt>
    <dgm:pt modelId="{64FC93BF-65AE-41F8-BB48-5CBA865D6C28}">
      <dgm:prSet/>
      <dgm:spPr/>
      <dgm:t>
        <a:bodyPr/>
        <a:lstStyle/>
        <a:p>
          <a:r>
            <a:rPr lang="en-US"/>
            <a:t>Legislate</a:t>
          </a:r>
        </a:p>
      </dgm:t>
    </dgm:pt>
    <dgm:pt modelId="{11E8C6A0-382B-4587-B7CB-36E2368B7DE9}" type="parTrans" cxnId="{94172C8F-E0C2-4AD5-A537-749078A52120}">
      <dgm:prSet/>
      <dgm:spPr/>
      <dgm:t>
        <a:bodyPr/>
        <a:lstStyle/>
        <a:p>
          <a:endParaRPr lang="en-US"/>
        </a:p>
      </dgm:t>
    </dgm:pt>
    <dgm:pt modelId="{AE272BC4-E556-485C-8C13-5F4B77ECF4EB}" type="sibTrans" cxnId="{94172C8F-E0C2-4AD5-A537-749078A52120}">
      <dgm:prSet/>
      <dgm:spPr/>
      <dgm:t>
        <a:bodyPr/>
        <a:lstStyle/>
        <a:p>
          <a:endParaRPr lang="en-US"/>
        </a:p>
      </dgm:t>
    </dgm:pt>
    <dgm:pt modelId="{0C1B18C7-EC6A-4770-8C56-29699964143F}">
      <dgm:prSet/>
      <dgm:spPr/>
      <dgm:t>
        <a:bodyPr/>
        <a:lstStyle/>
        <a:p>
          <a:r>
            <a:rPr lang="en-US"/>
            <a:t>Legislate for safety – subject to practical limits of legislative behavior change</a:t>
          </a:r>
        </a:p>
      </dgm:t>
    </dgm:pt>
    <dgm:pt modelId="{1CE6A37C-561E-4C20-9523-4B48A4D1EC4E}" type="parTrans" cxnId="{0B4E0174-494E-4BDF-ADA9-CDAE89FF6E98}">
      <dgm:prSet/>
      <dgm:spPr/>
      <dgm:t>
        <a:bodyPr/>
        <a:lstStyle/>
        <a:p>
          <a:endParaRPr lang="en-US"/>
        </a:p>
      </dgm:t>
    </dgm:pt>
    <dgm:pt modelId="{DAD18F07-0AC8-4602-A506-A9E2D38E9932}" type="sibTrans" cxnId="{0B4E0174-494E-4BDF-ADA9-CDAE89FF6E98}">
      <dgm:prSet/>
      <dgm:spPr/>
      <dgm:t>
        <a:bodyPr/>
        <a:lstStyle/>
        <a:p>
          <a:endParaRPr lang="en-US"/>
        </a:p>
      </dgm:t>
    </dgm:pt>
    <dgm:pt modelId="{80C2E9DD-AFCB-4B53-985B-ED0F4B77123B}">
      <dgm:prSet/>
      <dgm:spPr/>
      <dgm:t>
        <a:bodyPr/>
        <a:lstStyle/>
        <a:p>
          <a:r>
            <a:rPr lang="en-US"/>
            <a:t>Fund</a:t>
          </a:r>
        </a:p>
      </dgm:t>
    </dgm:pt>
    <dgm:pt modelId="{5BE76B2A-CD60-49AC-AF41-3F7341958485}" type="parTrans" cxnId="{29B51E2A-EC51-45E1-9F73-9EC95049ADDE}">
      <dgm:prSet/>
      <dgm:spPr/>
      <dgm:t>
        <a:bodyPr/>
        <a:lstStyle/>
        <a:p>
          <a:endParaRPr lang="en-US"/>
        </a:p>
      </dgm:t>
    </dgm:pt>
    <dgm:pt modelId="{C35C4E0D-DBAB-424F-A354-76CE7A088292}" type="sibTrans" cxnId="{29B51E2A-EC51-45E1-9F73-9EC95049ADDE}">
      <dgm:prSet/>
      <dgm:spPr/>
      <dgm:t>
        <a:bodyPr/>
        <a:lstStyle/>
        <a:p>
          <a:endParaRPr lang="en-US"/>
        </a:p>
      </dgm:t>
    </dgm:pt>
    <dgm:pt modelId="{3EC27842-EAA9-4539-A6C6-7F355AA48FF3}">
      <dgm:prSet/>
      <dgm:spPr/>
      <dgm:t>
        <a:bodyPr/>
        <a:lstStyle/>
        <a:p>
          <a:r>
            <a:rPr lang="en-US" dirty="0"/>
            <a:t>Fund transportation, especially public transportation -- local projects subject to local bandwidth and political will</a:t>
          </a:r>
        </a:p>
      </dgm:t>
    </dgm:pt>
    <dgm:pt modelId="{AF736645-263A-4BEE-AB6A-F2B90307C0A1}" type="parTrans" cxnId="{884621E8-0E9E-47B6-BACD-4AEE7CC5E8AD}">
      <dgm:prSet/>
      <dgm:spPr/>
      <dgm:t>
        <a:bodyPr/>
        <a:lstStyle/>
        <a:p>
          <a:endParaRPr lang="en-US"/>
        </a:p>
      </dgm:t>
    </dgm:pt>
    <dgm:pt modelId="{62411010-E9E4-41CE-ACF1-5B6C151D4AD1}" type="sibTrans" cxnId="{884621E8-0E9E-47B6-BACD-4AEE7CC5E8AD}">
      <dgm:prSet/>
      <dgm:spPr/>
      <dgm:t>
        <a:bodyPr/>
        <a:lstStyle/>
        <a:p>
          <a:endParaRPr lang="en-US"/>
        </a:p>
      </dgm:t>
    </dgm:pt>
    <dgm:pt modelId="{0F94C56D-7FC3-498B-9E0C-1A674C4C54CF}" type="pres">
      <dgm:prSet presAssocID="{12A41836-0976-4073-A9DC-4577B0E4989A}" presName="Name0" presStyleCnt="0">
        <dgm:presLayoutVars>
          <dgm:dir/>
          <dgm:animLvl val="lvl"/>
          <dgm:resizeHandles val="exact"/>
        </dgm:presLayoutVars>
      </dgm:prSet>
      <dgm:spPr/>
    </dgm:pt>
    <dgm:pt modelId="{70AA93A9-B582-4604-8ECB-818436C6C1E3}" type="pres">
      <dgm:prSet presAssocID="{B0233079-F7FB-4DB9-A0F5-E9C145E70254}" presName="composite" presStyleCnt="0"/>
      <dgm:spPr/>
    </dgm:pt>
    <dgm:pt modelId="{9821E525-8459-4FE6-AC26-91E0FE92431E}" type="pres">
      <dgm:prSet presAssocID="{B0233079-F7FB-4DB9-A0F5-E9C145E70254}" presName="parTx" presStyleLbl="alignNode1" presStyleIdx="0" presStyleCnt="3">
        <dgm:presLayoutVars>
          <dgm:chMax val="0"/>
          <dgm:chPref val="0"/>
        </dgm:presLayoutVars>
      </dgm:prSet>
      <dgm:spPr/>
    </dgm:pt>
    <dgm:pt modelId="{B659FFBB-2DF0-4FB3-8A74-A5AE13B3E7DD}" type="pres">
      <dgm:prSet presAssocID="{B0233079-F7FB-4DB9-A0F5-E9C145E70254}" presName="desTx" presStyleLbl="alignAccFollowNode1" presStyleIdx="0" presStyleCnt="3">
        <dgm:presLayoutVars/>
      </dgm:prSet>
      <dgm:spPr/>
    </dgm:pt>
    <dgm:pt modelId="{4EBDBD6F-E1EC-485F-B03C-8B60C330DB3D}" type="pres">
      <dgm:prSet presAssocID="{36C919CF-7BC7-4004-9FD2-991685A0B34E}" presName="space" presStyleCnt="0"/>
      <dgm:spPr/>
    </dgm:pt>
    <dgm:pt modelId="{28844C65-EE3C-46F0-AFE9-EC1289384B82}" type="pres">
      <dgm:prSet presAssocID="{64FC93BF-65AE-41F8-BB48-5CBA865D6C28}" presName="composite" presStyleCnt="0"/>
      <dgm:spPr/>
    </dgm:pt>
    <dgm:pt modelId="{ADFC6088-2F6E-4A29-A921-3048DFBD667C}" type="pres">
      <dgm:prSet presAssocID="{64FC93BF-65AE-41F8-BB48-5CBA865D6C28}" presName="parTx" presStyleLbl="alignNode1" presStyleIdx="1" presStyleCnt="3">
        <dgm:presLayoutVars>
          <dgm:chMax val="0"/>
          <dgm:chPref val="0"/>
        </dgm:presLayoutVars>
      </dgm:prSet>
      <dgm:spPr/>
    </dgm:pt>
    <dgm:pt modelId="{7D2A1D59-9431-4CDB-9FE4-34CFB9D488C3}" type="pres">
      <dgm:prSet presAssocID="{64FC93BF-65AE-41F8-BB48-5CBA865D6C28}" presName="desTx" presStyleLbl="alignAccFollowNode1" presStyleIdx="1" presStyleCnt="3">
        <dgm:presLayoutVars/>
      </dgm:prSet>
      <dgm:spPr/>
    </dgm:pt>
    <dgm:pt modelId="{0E22A7A0-606F-4971-B2B3-93F24DA99934}" type="pres">
      <dgm:prSet presAssocID="{AE272BC4-E556-485C-8C13-5F4B77ECF4EB}" presName="space" presStyleCnt="0"/>
      <dgm:spPr/>
    </dgm:pt>
    <dgm:pt modelId="{E96AA003-2D91-4298-B4F1-A909C5CE8BA4}" type="pres">
      <dgm:prSet presAssocID="{80C2E9DD-AFCB-4B53-985B-ED0F4B77123B}" presName="composite" presStyleCnt="0"/>
      <dgm:spPr/>
    </dgm:pt>
    <dgm:pt modelId="{E6F348C1-6637-4CE5-A0C8-D1BAE00613BA}" type="pres">
      <dgm:prSet presAssocID="{80C2E9DD-AFCB-4B53-985B-ED0F4B77123B}" presName="parTx" presStyleLbl="alignNode1" presStyleIdx="2" presStyleCnt="3">
        <dgm:presLayoutVars>
          <dgm:chMax val="0"/>
          <dgm:chPref val="0"/>
        </dgm:presLayoutVars>
      </dgm:prSet>
      <dgm:spPr/>
    </dgm:pt>
    <dgm:pt modelId="{21ED1409-B351-4EF9-97BF-8C879658C8BB}" type="pres">
      <dgm:prSet presAssocID="{80C2E9DD-AFCB-4B53-985B-ED0F4B77123B}" presName="desTx" presStyleLbl="alignAccFollowNode1" presStyleIdx="2" presStyleCnt="3">
        <dgm:presLayoutVars/>
      </dgm:prSet>
      <dgm:spPr/>
    </dgm:pt>
  </dgm:ptLst>
  <dgm:cxnLst>
    <dgm:cxn modelId="{01F6C008-6E95-44F6-9A18-5C11CCB5B9E8}" type="presOf" srcId="{0C1B18C7-EC6A-4770-8C56-29699964143F}" destId="{7D2A1D59-9431-4CDB-9FE4-34CFB9D488C3}" srcOrd="0" destOrd="0" presId="urn:microsoft.com/office/officeart/2016/7/layout/HorizontalActionList"/>
    <dgm:cxn modelId="{90B4610A-1EB2-403A-ACF2-63C335500A79}" srcId="{15A717B5-D6A8-40A6-8044-2FE5D8250309}" destId="{9F4083B7-E1CE-4F64-9455-A6C1E652171E}" srcOrd="0" destOrd="0" parTransId="{BFA0950E-22E1-4BBB-BCD9-3AB07269E5D7}" sibTransId="{A1EC6D28-42DB-45F4-A9E4-84A17E901FAB}"/>
    <dgm:cxn modelId="{9550DA0B-495E-44FE-B98F-83A76F25693B}" type="presOf" srcId="{12A41836-0976-4073-A9DC-4577B0E4989A}" destId="{0F94C56D-7FC3-498B-9E0C-1A674C4C54CF}" srcOrd="0" destOrd="0" presId="urn:microsoft.com/office/officeart/2016/7/layout/HorizontalActionList"/>
    <dgm:cxn modelId="{DD0DBB11-A9F8-4A01-A3C1-09CB5C27258E}" type="presOf" srcId="{E997D388-DB7B-44B2-8F2C-CF5E30C1B403}" destId="{B659FFBB-2DF0-4FB3-8A74-A5AE13B3E7DD}" srcOrd="0" destOrd="2" presId="urn:microsoft.com/office/officeart/2016/7/layout/HorizontalActionList"/>
    <dgm:cxn modelId="{09F8241F-D6FE-4330-9E8D-18492A30DE56}" type="presOf" srcId="{3EC27842-EAA9-4539-A6C6-7F355AA48FF3}" destId="{21ED1409-B351-4EF9-97BF-8C879658C8BB}" srcOrd="0" destOrd="0" presId="urn:microsoft.com/office/officeart/2016/7/layout/HorizontalActionList"/>
    <dgm:cxn modelId="{29B51E2A-EC51-45E1-9F73-9EC95049ADDE}" srcId="{12A41836-0976-4073-A9DC-4577B0E4989A}" destId="{80C2E9DD-AFCB-4B53-985B-ED0F4B77123B}" srcOrd="2" destOrd="0" parTransId="{5BE76B2A-CD60-49AC-AF41-3F7341958485}" sibTransId="{C35C4E0D-DBAB-424F-A354-76CE7A088292}"/>
    <dgm:cxn modelId="{60DD183D-C349-4AC1-B413-B4967C86BC85}" srcId="{15A717B5-D6A8-40A6-8044-2FE5D8250309}" destId="{51619BFF-A154-4330-B514-5EA9D0B7AF58}" srcOrd="2" destOrd="0" parTransId="{3D599241-CE59-4D2A-AC62-919F9045C3CD}" sibTransId="{D08003BA-66CF-4705-85D5-318F295295ED}"/>
    <dgm:cxn modelId="{0CD6655E-B240-45A7-9CFC-93B38E89F28F}" type="presOf" srcId="{64FC93BF-65AE-41F8-BB48-5CBA865D6C28}" destId="{ADFC6088-2F6E-4A29-A921-3048DFBD667C}" srcOrd="0" destOrd="0" presId="urn:microsoft.com/office/officeart/2016/7/layout/HorizontalActionList"/>
    <dgm:cxn modelId="{AE67FB64-BE97-4395-A6E9-704FDB791511}" type="presOf" srcId="{51619BFF-A154-4330-B514-5EA9D0B7AF58}" destId="{B659FFBB-2DF0-4FB3-8A74-A5AE13B3E7DD}" srcOrd="0" destOrd="3" presId="urn:microsoft.com/office/officeart/2016/7/layout/HorizontalActionList"/>
    <dgm:cxn modelId="{80049468-7D67-4C50-A13C-906ADD227480}" type="presOf" srcId="{B0233079-F7FB-4DB9-A0F5-E9C145E70254}" destId="{9821E525-8459-4FE6-AC26-91E0FE92431E}" srcOrd="0" destOrd="0" presId="urn:microsoft.com/office/officeart/2016/7/layout/HorizontalActionList"/>
    <dgm:cxn modelId="{0B4E0174-494E-4BDF-ADA9-CDAE89FF6E98}" srcId="{64FC93BF-65AE-41F8-BB48-5CBA865D6C28}" destId="{0C1B18C7-EC6A-4770-8C56-29699964143F}" srcOrd="0" destOrd="0" parTransId="{1CE6A37C-561E-4C20-9523-4B48A4D1EC4E}" sibTransId="{DAD18F07-0AC8-4602-A506-A9E2D38E9932}"/>
    <dgm:cxn modelId="{97597156-46F6-420D-BB31-91C87FFB8143}" type="presOf" srcId="{15A717B5-D6A8-40A6-8044-2FE5D8250309}" destId="{B659FFBB-2DF0-4FB3-8A74-A5AE13B3E7DD}" srcOrd="0" destOrd="0" presId="urn:microsoft.com/office/officeart/2016/7/layout/HorizontalActionList"/>
    <dgm:cxn modelId="{4F22CE76-3689-474E-8916-8733CA7389CD}" type="presOf" srcId="{80C2E9DD-AFCB-4B53-985B-ED0F4B77123B}" destId="{E6F348C1-6637-4CE5-A0C8-D1BAE00613BA}" srcOrd="0" destOrd="0" presId="urn:microsoft.com/office/officeart/2016/7/layout/HorizontalActionList"/>
    <dgm:cxn modelId="{E0C52982-AB9C-46B0-9C87-B5EA75EF375C}" srcId="{12A41836-0976-4073-A9DC-4577B0E4989A}" destId="{B0233079-F7FB-4DB9-A0F5-E9C145E70254}" srcOrd="0" destOrd="0" parTransId="{E078BF65-E5F9-4637-9D7D-8DF0F29F1BAE}" sibTransId="{36C919CF-7BC7-4004-9FD2-991685A0B34E}"/>
    <dgm:cxn modelId="{94172C8F-E0C2-4AD5-A537-749078A52120}" srcId="{12A41836-0976-4073-A9DC-4577B0E4989A}" destId="{64FC93BF-65AE-41F8-BB48-5CBA865D6C28}" srcOrd="1" destOrd="0" parTransId="{11E8C6A0-382B-4587-B7CB-36E2368B7DE9}" sibTransId="{AE272BC4-E556-485C-8C13-5F4B77ECF4EB}"/>
    <dgm:cxn modelId="{6F70AB90-3683-4894-BF43-68783E6935F4}" type="presOf" srcId="{9F4083B7-E1CE-4F64-9455-A6C1E652171E}" destId="{B659FFBB-2DF0-4FB3-8A74-A5AE13B3E7DD}" srcOrd="0" destOrd="1" presId="urn:microsoft.com/office/officeart/2016/7/layout/HorizontalActionList"/>
    <dgm:cxn modelId="{9EE7E9BE-190C-4624-B2B8-6CCDDFAB8DC7}" srcId="{B0233079-F7FB-4DB9-A0F5-E9C145E70254}" destId="{15A717B5-D6A8-40A6-8044-2FE5D8250309}" srcOrd="0" destOrd="0" parTransId="{F7F04B03-B152-46CF-B082-077CF54A9018}" sibTransId="{404E8AF5-4027-48CA-A751-62FB440298A1}"/>
    <dgm:cxn modelId="{44F0A1CA-3C7D-447B-8711-0B1EFE8285C4}" srcId="{15A717B5-D6A8-40A6-8044-2FE5D8250309}" destId="{E997D388-DB7B-44B2-8F2C-CF5E30C1B403}" srcOrd="1" destOrd="0" parTransId="{0FE51C76-3B94-4843-8C63-C67CE5F5ECCD}" sibTransId="{1E00606E-058E-4B52-A86A-6798D58CC851}"/>
    <dgm:cxn modelId="{884621E8-0E9E-47B6-BACD-4AEE7CC5E8AD}" srcId="{80C2E9DD-AFCB-4B53-985B-ED0F4B77123B}" destId="{3EC27842-EAA9-4539-A6C6-7F355AA48FF3}" srcOrd="0" destOrd="0" parTransId="{AF736645-263A-4BEE-AB6A-F2B90307C0A1}" sibTransId="{62411010-E9E4-41CE-ACF1-5B6C151D4AD1}"/>
    <dgm:cxn modelId="{CF98D669-8403-449A-9145-989449FFD469}" type="presParOf" srcId="{0F94C56D-7FC3-498B-9E0C-1A674C4C54CF}" destId="{70AA93A9-B582-4604-8ECB-818436C6C1E3}" srcOrd="0" destOrd="0" presId="urn:microsoft.com/office/officeart/2016/7/layout/HorizontalActionList"/>
    <dgm:cxn modelId="{7516652E-7C77-47A5-B5CE-FEC2814B6326}" type="presParOf" srcId="{70AA93A9-B582-4604-8ECB-818436C6C1E3}" destId="{9821E525-8459-4FE6-AC26-91E0FE92431E}" srcOrd="0" destOrd="0" presId="urn:microsoft.com/office/officeart/2016/7/layout/HorizontalActionList"/>
    <dgm:cxn modelId="{6F1EC1DF-BC1F-420B-807B-F071C4DD6D6F}" type="presParOf" srcId="{70AA93A9-B582-4604-8ECB-818436C6C1E3}" destId="{B659FFBB-2DF0-4FB3-8A74-A5AE13B3E7DD}" srcOrd="1" destOrd="0" presId="urn:microsoft.com/office/officeart/2016/7/layout/HorizontalActionList"/>
    <dgm:cxn modelId="{4D49707D-4D39-427A-AFCC-8F33DA82737B}" type="presParOf" srcId="{0F94C56D-7FC3-498B-9E0C-1A674C4C54CF}" destId="{4EBDBD6F-E1EC-485F-B03C-8B60C330DB3D}" srcOrd="1" destOrd="0" presId="urn:microsoft.com/office/officeart/2016/7/layout/HorizontalActionList"/>
    <dgm:cxn modelId="{F2369477-2197-4526-A127-602E222610D9}" type="presParOf" srcId="{0F94C56D-7FC3-498B-9E0C-1A674C4C54CF}" destId="{28844C65-EE3C-46F0-AFE9-EC1289384B82}" srcOrd="2" destOrd="0" presId="urn:microsoft.com/office/officeart/2016/7/layout/HorizontalActionList"/>
    <dgm:cxn modelId="{058F17CB-DF98-4879-BED3-54964A1103A5}" type="presParOf" srcId="{28844C65-EE3C-46F0-AFE9-EC1289384B82}" destId="{ADFC6088-2F6E-4A29-A921-3048DFBD667C}" srcOrd="0" destOrd="0" presId="urn:microsoft.com/office/officeart/2016/7/layout/HorizontalActionList"/>
    <dgm:cxn modelId="{904C5A84-31E5-4D11-A016-15262C8F1865}" type="presParOf" srcId="{28844C65-EE3C-46F0-AFE9-EC1289384B82}" destId="{7D2A1D59-9431-4CDB-9FE4-34CFB9D488C3}" srcOrd="1" destOrd="0" presId="urn:microsoft.com/office/officeart/2016/7/layout/HorizontalActionList"/>
    <dgm:cxn modelId="{882DC03E-2EA2-4CA1-9A65-99E8E90B902E}" type="presParOf" srcId="{0F94C56D-7FC3-498B-9E0C-1A674C4C54CF}" destId="{0E22A7A0-606F-4971-B2B3-93F24DA99934}" srcOrd="3" destOrd="0" presId="urn:microsoft.com/office/officeart/2016/7/layout/HorizontalActionList"/>
    <dgm:cxn modelId="{5ED3974D-0309-4A9C-8211-2BF49B3292EA}" type="presParOf" srcId="{0F94C56D-7FC3-498B-9E0C-1A674C4C54CF}" destId="{E96AA003-2D91-4298-B4F1-A909C5CE8BA4}" srcOrd="4" destOrd="0" presId="urn:microsoft.com/office/officeart/2016/7/layout/HorizontalActionList"/>
    <dgm:cxn modelId="{ACDB2CB3-A920-45C8-81C3-3454B6739C6C}" type="presParOf" srcId="{E96AA003-2D91-4298-B4F1-A909C5CE8BA4}" destId="{E6F348C1-6637-4CE5-A0C8-D1BAE00613BA}" srcOrd="0" destOrd="0" presId="urn:microsoft.com/office/officeart/2016/7/layout/HorizontalActionList"/>
    <dgm:cxn modelId="{2F5CE397-2E80-464A-8203-672733ADEBEE}" type="presParOf" srcId="{E96AA003-2D91-4298-B4F1-A909C5CE8BA4}" destId="{21ED1409-B351-4EF9-97BF-8C879658C8BB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21E525-8459-4FE6-AC26-91E0FE92431E}">
      <dsp:nvSpPr>
        <dsp:cNvPr id="0" name=""/>
        <dsp:cNvSpPr/>
      </dsp:nvSpPr>
      <dsp:spPr>
        <a:xfrm>
          <a:off x="10090" y="375630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Partner</a:t>
          </a:r>
        </a:p>
      </dsp:txBody>
      <dsp:txXfrm>
        <a:off x="10090" y="375630"/>
        <a:ext cx="3426543" cy="1027963"/>
      </dsp:txXfrm>
    </dsp:sp>
    <dsp:sp modelId="{B659FFBB-2DF0-4FB3-8A74-A5AE13B3E7DD}">
      <dsp:nvSpPr>
        <dsp:cNvPr id="0" name=""/>
        <dsp:cNvSpPr/>
      </dsp:nvSpPr>
      <dsp:spPr>
        <a:xfrm>
          <a:off x="10090" y="1403593"/>
          <a:ext cx="3426543" cy="25721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Serve as trusted partner to agencies and advocates in making local safety projects happen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Bird-dogging projects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Assuring public input is heard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Connecting agencies</a:t>
          </a:r>
        </a:p>
      </dsp:txBody>
      <dsp:txXfrm>
        <a:off x="10090" y="1403593"/>
        <a:ext cx="3426543" cy="2572114"/>
      </dsp:txXfrm>
    </dsp:sp>
    <dsp:sp modelId="{ADFC6088-2F6E-4A29-A921-3048DFBD667C}">
      <dsp:nvSpPr>
        <dsp:cNvPr id="0" name=""/>
        <dsp:cNvSpPr/>
      </dsp:nvSpPr>
      <dsp:spPr>
        <a:xfrm>
          <a:off x="3544528" y="375630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Legislate</a:t>
          </a:r>
        </a:p>
      </dsp:txBody>
      <dsp:txXfrm>
        <a:off x="3544528" y="375630"/>
        <a:ext cx="3426543" cy="1027963"/>
      </dsp:txXfrm>
    </dsp:sp>
    <dsp:sp modelId="{7D2A1D59-9431-4CDB-9FE4-34CFB9D488C3}">
      <dsp:nvSpPr>
        <dsp:cNvPr id="0" name=""/>
        <dsp:cNvSpPr/>
      </dsp:nvSpPr>
      <dsp:spPr>
        <a:xfrm>
          <a:off x="3544528" y="1403593"/>
          <a:ext cx="3426543" cy="25721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Legislate for safety – subject to practical limits of legislative behavior change</a:t>
          </a:r>
        </a:p>
      </dsp:txBody>
      <dsp:txXfrm>
        <a:off x="3544528" y="1403593"/>
        <a:ext cx="3426543" cy="2572114"/>
      </dsp:txXfrm>
    </dsp:sp>
    <dsp:sp modelId="{E6F348C1-6637-4CE5-A0C8-D1BAE00613BA}">
      <dsp:nvSpPr>
        <dsp:cNvPr id="0" name=""/>
        <dsp:cNvSpPr/>
      </dsp:nvSpPr>
      <dsp:spPr>
        <a:xfrm>
          <a:off x="7078966" y="375630"/>
          <a:ext cx="3426543" cy="10279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Fund</a:t>
          </a:r>
        </a:p>
      </dsp:txBody>
      <dsp:txXfrm>
        <a:off x="7078966" y="375630"/>
        <a:ext cx="3426543" cy="1027963"/>
      </dsp:txXfrm>
    </dsp:sp>
    <dsp:sp modelId="{21ED1409-B351-4EF9-97BF-8C879658C8BB}">
      <dsp:nvSpPr>
        <dsp:cNvPr id="0" name=""/>
        <dsp:cNvSpPr/>
      </dsp:nvSpPr>
      <dsp:spPr>
        <a:xfrm>
          <a:off x="7078966" y="1403593"/>
          <a:ext cx="3426543" cy="25721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Fund transportation, especially public transportation -- local projects subject to local bandwidth and political will</a:t>
          </a:r>
        </a:p>
      </dsp:txBody>
      <dsp:txXfrm>
        <a:off x="7078966" y="1403593"/>
        <a:ext cx="3426543" cy="2572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9:10.50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6:26:53.3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2121 559 0,'-2121'-559'0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6:26:54.8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1992 1037,'-7'-2,"0"0,0-1,0 0,0-1,1 0,-1 0,1 0,-10-9,14 11,-118-89,62 42,-97-74,-78-10,52 33,17 2,127 74,15 10,1-1,0-1,-21-20,35 30,-1 1,0 0,0 0,0 1,-1 0,0 0,0 1,0 0,-13-2,-29-11,-154-49,160 53,-118-34,92 29,54 14,0-1,0 0,1-2,-1 1,1-2,1 0,-21-13,-33-13,56 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6:26:56.79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723 862 0,'-723'-862'0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8:33:11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264 655,'2'1,"-1"-1,1 1,-1 0,0 0,1 0,-1 0,0 0,0 0,1 0,-1 0,0 0,0 1,0-1,0 0,-1 1,1-1,0 1,-1-1,1 1,0 2,11 32,15 104,-23-117,-3-9,1 0,0 0,1 0,1 0,0-1,0 1,2-1,0 0,0-1,1 1,10 12,-11-15,0 0,-1 0,0 0,-1 0,0 1,0-1,-1 1,2 15,-2-11,1 0,0 0,13 26,-5-15,-1 0,0 1,-2 0,-2 1,9 56,-10-57,1 1,17 45,-5-17,-14-38,-1 1,-2 0,2 34,4 26,-1-18,-2 0,-6 117,-2-61,4-72,0-25,0-1,-1 1,-1 0,-1 0,-1 0,-1 0,0-1,-13 34,13-42,0 0,1 0,0 0,1 1,1-1,-1 20,2-21,-1 1,0 0,0-1,-1 1,0-1,-1 1,-8 17,11-28,0 1,0-1,0 0,0 1,0-1,0 0,-1 0,1 1,0-1,0 0,0 0,0 1,-1-1,1 0,0 0,0 0,0 0,-1 1,1-1,0 0,0 0,-1 0,1 0,0 0,0 1,-1-1,1 0,0 0,0 0,-1 0,1 0,0 0,-1 0,1 0,0 0,0 0,-1 0,1 0,0 0,0-1,-1 1,1 0,0 0,0 0,-1 0,1 0,0 0,0-1,-1 1,-9-18,-3-25,6 10,-1 2,2-1,2 1,-1-46,6-1032,-1 619,-2 468,0 1,-2-1,-10-39,7 38,1-1,-3-44,6 45,-1-1,0 0,-9-24,-9-51,4 18,20 204,15-46,-7-36,5 54,-7-37,17 65,-12-64,6 61,2-7,-14-84,-1 1,4 57,-8-52,2 0,13 54,3 22,-13-56,0 2,1 69,-7-101,1 0,6 26,-4-25,3 47,-8 361,-5-396,-2-28,7-11,0 1,0 0,0-1,0 1,0-1,1 0,-1 1,0-1,0 1,1-1,-1 0,0 0,1 1,-1-1,1 0,-1 0,1 0,-1 0,1-1,-4-6,0-1,1 0,0 0,-2-12,-11-30,8 27,0 0,2 0,0 0,-3-38,3 24,-14-71,-10-76,10 42,11 91,-4-98,10 90,-16-91,10 93,-3-102,11 140,-1 1,-7-30,5 28,1 1,-1-26,4-19,1 2,-3-1,-2 1,-20-98,18 128,1 0,0-68,4 61,-9-59,4 36,6 51,0 0,-1 0,-1 0,0 0,-1 0,0 0,-6-13,3 81,5 31,4 94,3-136,16 61,-10-58,-3-1,-1 1,-3 0,-1 73,-5 1211,0-1306,-9 49,5-49,-2 48,8-45,1-22,-2 0,1 0,-1 0,0-1,0 1,-1 0,0 0,0 0,0 0,-1 0,0-1,-1 1,-3 6,6-13,0 0,0 1,0-1,0 0,-1 1,1-1,0 0,0 0,-1 1,1-1,0 0,-1 0,1 1,0-1,0 0,-1 0,1 0,0 0,-1 0,1 0,-1 1,1-1,0 0,-1 0,1 0,0 0,-1 0,1 0,0 0,-1 0,1-1,0 1,-1 0,1 0,0 0,-1 0,1 0,0 0,-1-1,1 1,0 0,-1 0,1-1,-10-19,3-25,5-97,3 83,-13-109,-11 21,-6-262,27 362,-13-78,15 122,-29-249,8 86,-22-52,31 157,-32-104,43 164,-9-50,8 39,0 1,0 0,-1 0,-4-11,2 78,5-34,0 0,2-1,0 1,1 0,2-1,10 32,10 24,-16-46,2-1,0 1,21 35,-24-49,-1-1,-1 1,-1 0,-1 0,0 1,-1-1,1 20,8 39,-3-19,-7-41,0 1,2-1,8 28,3 3,-1 0,10 82,-14-70,20 66,-18-79,9 63,-14-65,21 75,-15-73,13 85,1 9,1 13,-21-105,21 79,-17-85,7 63,-12-66,-1 33,-5-121,1-4,-3 0,-11-69,6 72,3 1,1-1,5-58,1 57,-3 0,-13-98,8 109,1 0,3-61,2 58,-9-79,-3-5,7 56,-17-58,17 107,-1 0,-8-21,8 26,0 1,1-1,1 0,-2-27,-21-192,8 99,14 117,0 0,-10-31,7 31,2 0,-5-28,7 17,-1-9,-14-57,15 87,-2-7,13 26,33 50,-33-49,0 0,0 1,-1-1,-1 1,0 1,0-1,-1 1,0 0,-1 0,-1 1,3 19,-2 306,-7-173,20 183,-9-244,-8 138,-3-95,3 397,-2-502,-10 53,2-18,1-11,4-38,-2 50,7-127,2-262,19 154,-12 108,-2 0,0-60,-5 64,10-68,-10 101,5-69,-7-148,-2 97,1 88,-2 0,-10-48,6 24,-5-20,-32-171,-26-134,67 367,-5-32,-16-65,20 112,1-1,-2 1,0 0,-8-14,7 81,6-5,0-2,2 0,11 73,-3-37,-9-62,2 0,9 44,7 9,13 122,-20-111,-1 104,-10-134,15 107,2-73,-5 1,2 134,-13-117,23 173,-2-71,-9 329,-14-483,12 181,-1-9,-11 505,36-809,60-99,-6 13,44-149,17-33,-112 252,39-132,-23 58,68-291,-110 400,-3 0,4-69,-4 23,-4 42,-3 0,-8-106,2 150,-1 0,-1 0,0 0,-1 1,-1-1,0 1,-1 1,0-1,-2 1,-20-24,27 35,1 1,-1-1,0 1,1-1,-1 1,0 0,0 0,0 1,-1-1,1 1,0-1,-1 1,1 0,-1 0,1 1,-1-1,-5 0,2 2,1-1,0 1,-1 0,1 1,0-1,0 1,0 0,0 1,-8 4,1 1,0 0,1 1,0 0,0 1,1 0,0 1,-15 21,-76 111,-99 149,99-153,101-138,0 0,0 1,1-1,-1 0,0 0,0 0,0 0,0 0,0 0,-1 0,1 0,0-1,0 1,0 0,-1-1,1 1,0-1,-1 1,1-1,-1 0,1 1,0-1,-1 0,1 0,-3 0,2-1,0 0,1 0,-1 0,1-1,0 1,-1 0,1 0,0-1,0 1,0-1,0 1,0-1,0 0,0 1,1-1,-2-3,-2-9,0 0,1 0,-2-28,3 1,0 4,-7-43,-4 4,4-1,0-120,8 161,-9-52,4 51,0-43,-15-94,-1-28,21 178,-2 0,-1 1,-10-37,8 36,0 0,2 0,-2-32,5 35,-2 0,-6-25,1 3,0 20,1 34,0 39,9 283,-4 106,-9-310,-1 56,0 23,2-81,0-7,-1 80,9-146,0-36,1 0,1 0,1 0,0 0,2 0,6 28,-9-45,0-1,0 0,0 1,0-1,0 0,0 1,1-1,-1 1,0-1,0 0,0 1,0-1,1 0,-1 1,0-1,0 0,0 1,1-1,-1 0,0 0,1 1,-1-1,0 0,1 0,-1 0,0 1,1-1,-1 0,0 0,1 0,-1 0,1 0,-1 0,0 0,1 0,-1 0,0 0,1 0,0 0,10-14,4-31,-14 42,85-281,-68 212,-14 51,1 0,16-40,-10 33,-2-1,8-35,-12 40,2 0,0 1,1 0,15-30,-15 38,-2-2,0 1,0-1,4-26,-6 22,2 0,9-24,-5 17,-2 0,-1 0,-1-1,-2 0,0-1,-1-31,0 5,7-24,-5 47,2-52,-8 10,1 44,0 24,0 10,-1 17,-2-1,0 1,-1 0,0-1,-2 0,-14 34,5-14,-13 64,24-79,-2 0,-1 0,-1-1,-11 24,8-20,1-1,2 2,0-1,-6 54,3-21,-19 44,7-31,19-52,10-36,11-37,7-182,-20 181,17-79,-14 97,-1-1,3-67,-10-116,12 392,1 12,-14-46,4 214,19-156,-20-183,-1-1,2 1,-1 0,2-1,0 1,5 14,-8-28,0 0,0 0,0 1,0-1,0 0,0 1,0-1,0 0,1 1,-1-1,0 0,0 0,0 1,0-1,0 0,0 1,1-1,-1 0,0 0,0 0,0 1,1-1,-1 0,0 0,0 0,1 1,-1-1,0 0,1 0,-1 0,0 0,0 0,1 0,-1 0,0 1,1-1,-1 0,0 0,1 0,-1 0,0 0,0 0,1-1,-1 1,0 0,1 0,-1 0,1 0,7-18,-1-25,-2-1,17-73,18-14,33-199,-68 309,19-122,-4 15,-15 93,-1 0,-2 0,-3-62,-1 23,2 69,0 2,0 0,1 0,-2 0,1 1,0-1,0 0,-1 0,1 1,-1-1,0 0,0 1,0-1,-3-4,4 7,-1 1,1-1,-1 0,1 0,-1 1,1-1,-1 0,1 1,-1-1,1 0,-1 1,1-1,0 1,-1-1,1 1,0-1,-1 1,1-1,0 1,0-1,-1 1,1-1,0 1,0-1,0 1,0 0,0-1,0 1,0-1,0 1,0 0,0-1,0 2,-3 24,-21 156,21-167,0 0,-1 0,-8 19,8-22,-1 0,2 0,0 1,0-1,-1 23,4-25,-1 1,0-1,-1 0,0 1,-1-1,-4 12,2-78,4 4,0 15,2 1,1-1,11-58,-3 44,-1-1,-3 1,0-93,-7 101,1 24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2:26.4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21389,'0'854'0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4:26.43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5928 325 24531,'40'53'0,"-4"3"0,-6 3 0,-3 4 0,-6 3 0,-4 4 0,-4 2 0,-6 4 0,-4 3 0,-5 2 0,-4 3 0,-6 2 0,-3 3 0,-6 2 0,-4 2 0,-5 2 0,-4 2 0,-5 1 0,-5 3 0,-3 0 0,-5 2 0,-4 0 0,-5 2 0,-3 0 0,-4 1 0,-5 0 0,-2 0 0,-5 1 0,-3-1 0,-3 0 0,-3 0 0,-4-1 0,-3-1 0,-2 0 0,-3-2 0,-2-1 0,-3-1 0,-2-2 0,-2-1 0,-1-3 0,-3-1 0,-1-2 0,-1-3 0,-1-2 0,-1-3 0,-1-2 0,-1-3 0,0-3 0,0-3 0,0-3 0,0-4 0,0-3 0,1-3 0,1-4 0,0-3 0,2-4 0,1-4 0,1-3 0,2-5 0,1-3 0,3-5 0,2-4 0,2-3 0,2-5 0,3-4 0,3-4 0,3-4 0,3-5 0,3-3 0,3-5 0,4-4 0,3-4 0,4-4 0,4-5 0,4-3 0,4-4 0,4-4 0,4-5 0,4-3 0,5-3 0,4-5 0,4-3 0,6-3 0,3-4 0,6-3 0,4-4 0,4-2 0,6-4 0,4-3 0,5-2 0,4-3 0,6-2 0,3-3 0,6-2 0,4-2 0,5-2 0,4-2 0,5-1 0,5-3 0,3 0 0,5-2 0,4 0 0,5-2 0,3 0 0,4-1 0,5 0 0,2 0 0,5-1 0,3 1 0,3 0 0,3 0 0,4 1 0,3 1 0,2 0 0,3 2 0,2 1 0,3 1 0,2 2 0,2 1 0,1 3 0,3 1 0,1 2 0,1 3 0,1 2 0,1 3 0,1 2 0,1 3 0,0 3 0,0 3 0,0 3 0,0 4 0,0 3 0,-1 3 0,-1 4 0,0 3 0,-2 4 0,-1 4 0,-1 3 0,-2 5 0,-1 3 0,-3 5 0,-2 4 0,-2 3 0,-2 5 0,-3 4 0,-3 4 0,-3 4 0,-3 5 0,-3 3 0,-3 5 0,-4 4 0,-3 4 0,-4 4 0,-4 5 0,-4 3 0,-4 4 0,-4 4 0,-4 5 0,-4 3 0,-5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6:26.57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8024 4740 24476,'1134'-1292'0,"-10292"-2156"0,9244 5200 0,7852 1236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6:36.90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24492,'0'3507'0,"1619"-3507"0,-1619-3507 0,-1619 3507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9:08:34.7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1,'0'4,"1"0,0 0,0 0,1 0,-1 0,1 0,0 0,0 0,0 0,0-1,0 1,1-1,0 0,3 4,49 43,-47-43,3 2,0 0,-1 0,0 1,-1 0,0 1,-1 0,0 0,-1 1,12 24,-17-32,0 0,0 0,1 0,-1 0,1-1,0 1,0-1,0 0,1 0,6 5,-6-5,1 0,-1 1,0 0,-1-1,1 1,-1 1,0-1,5 8,15 60,-4-10,-8-36,-6-14,0-1,-1 0,0 1,-1 0,0 0,2 19,-2-10,0-1,2 0,1-1,0 1,1-1,18 33,-1 3,-21-49,1 1,-1-1,1 0,0-1,0 1,1-1,0 0,0 0,0 0,0 0,1-1,0 0,-1 0,2-1,-1 0,0 0,1 0,7 2,47 25,-26 2,-31-27,0 0,0-1,1 0,-1 0,1 0,0-1,0 0,9 5,9 1,-1 1,0 1,-1 1,0 0,22 20,-39-29,23 21,1 0,1-2,1-1,56 30,-48-31,-31-15,-1-1,1-1,0 1,0-1,0 0,0-1,1 0,-1 0,16 1,73-1,-71-4,1 2,-1 1,0 1,0 1,0 2,0 0,24 9,-26-8,0-1,1-1,-1-1,1-2,0 0,-1-1,30-4,23 1,493 3,-546-2,0-2,0-1,-1 0,0-2,0 0,-1-2,26-13,-2 2,-26 10,1-1,-2 0,25-20,2-2,3-3,-38 28,0 0,0 0,1 1,0 0,1 1,-1 0,1 1,14-5,-12 6,-1 0,0-1,-1 0,1-1,-1 0,0-1,-1-1,0 0,0 0,18-19,-23 22,1 1,-1 0,1 0,0 0,0 0,0 1,1 1,10-4,31-13,-41 16,0 0,1 0,-1 1,1 0,-1 0,1 1,-1 0,1 1,0 0,9 1,-9 0,1-1,-1 0,1 0,-1-1,1-1,-1 0,15-4,-23 6,0-1,0 1,0 0,0-1,0 1,-1-1,1 1,0-1,0 0,0 1,0-1,-1 0,1 0,0 1,-1-1,1 0,0 0,-1 0,1 0,-1 0,0 0,1 0,-1 0,0 0,1 0,-1 0,0 0,0 0,0 0,0-2,-13-30,2 11,6 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9:08:46.01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2414 1053 24575,'-2'-5'0,"-1"0"0,1 0 0,-1 1 0,0-1 0,0 1 0,0-1 0,-1 1 0,1 0 0,-1 0 0,0 0 0,0 1 0,-5-4 0,-4-5 0,-99-88 0,90 81 0,0 1 0,-1 0 0,-49-26 0,-11-18 0,17 21 0,51 30 0,-1 0 0,0 1 0,-1 1 0,-33-12 0,43 17 0,-1 0 0,1 0 0,0-1 0,0 0 0,0 0 0,0 0 0,-9-12 0,-16-11 0,-89-70 0,11 11 0,-14-22 0,91 77 0,25 23 0,0 1 0,0 1 0,-1 0 0,0 0 0,-15-9 0,15 10 0,0 0 0,0-1 0,1 0 0,0-1 0,0 1 0,1-2 0,0 1 0,0-1 0,-7-11 0,-2-3 0,14 20 0,-1 0 0,1 1 0,-1-1 0,0 1 0,0 0 0,0 0 0,0 0 0,0 0 0,0 0 0,-1 1 0,1 0 0,-1-1 0,1 1 0,-1 0 0,-5 0 0,-64-3 0,9 2 0,7-6 0,-1 3 0,-111 4 0,76 2 0,88-1 0,1 0 0,0 0 0,-1 0 0,1 1 0,0 0 0,-1-1 0,1 2 0,0-1 0,0 0 0,0 1 0,0 0 0,0 0 0,0 0 0,0 0 0,1 0 0,-1 1 0,1 0 0,-1 0 0,1 0 0,0 0 0,0 0 0,1 1 0,-1-1 0,1 1 0,-3 5 0,-3 0 0,0 0 0,0 0 0,-1 0 0,-1-1 0,1 0 0,-1-1 0,0 0 0,-21 10 0,-30 21 0,45-26 0,1 0 0,1 1 0,0 1 0,1 1 0,0-1 0,1 2 0,0 0 0,2 0 0,0 1 0,-8 19 0,-3 6 0,15-31 0,0-1 0,1 1 0,-6 19 0,5-8 0,-2-1 0,0 1 0,-1-1 0,-1-1 0,-17 26 0,14-25 0,1 0 0,1 0 0,1 2 0,1-1 0,0 1 0,2 1 0,-8 42 0,12-36 0,2 0 0,0-1 0,7 50 0,-4-63 0,1 0 0,1-1 0,1 0 0,0 0 0,0 0 0,2-1 0,0 1 0,14 20 0,10 11 0,-6-8 0,2 0 0,58 61 0,-42-53 0,27 23 0,-58-58 0,-1 1 0,0 0 0,12 19 0,22 24 0,-35-46 0,0-1 0,1 0 0,0 0 0,0-1 0,0-1 0,1 0 0,0 0 0,0-1 0,0-1 0,24 6 0,-23-7 0,76 33 0,-64-24 0,50 15 0,-21-11 0,98 44 0,-45-11 0,79 39 0,-154-75 0,1-2 0,1-1 0,65 9 0,-28-6 0,107 31 0,-159-40 0,0-1 0,0 0 0,0-2 0,20 0 0,-18-1 0,1 1 0,40 7 0,-45-4 0,1-1 0,0-1 0,0-1 0,0-1 0,0 0 0,23-4 0,103-26 0,-138 28 0,21-3 0,1 1 0,0 1 0,52 2 0,-47 1 0,-1-1 0,46-7 0,-32 2 0,1 2 0,-1 2 0,56 5 0,71-3 0,-32-21 0,-99 12 0,1 3 0,62-2 0,-68 6 0,0-2 0,1-1 0,45-13 0,-17 4 0,-58 13 0,1-1 0,-1 0 0,-1-1 0,1 0 0,0 0 0,-1-1 0,1 0 0,-1 0 0,0-1 0,-1 0 0,1 0 0,6-6 0,1-5 0,-1-1 0,0 0 0,14-26 0,-21 33 0,14-19 0,35-39 0,-24 30 0,19-14 0,-39 43 0,-1-1 0,-1 0 0,1 0 0,-2-1 0,1 0 0,11-21 0,-12 18 0,1 1 0,1 0 0,0 1 0,0 0 0,2 0 0,-1 1 0,15-10 0,9-10 0,43-43 0,91-110 0,-8-4 0,-136 162 0,-22 23 0,1-1 0,-1 1 0,0 0 0,0-1 0,0 0 0,0 1 0,-1-1 0,0 0 0,0-1 0,0 1 0,2-6 0,1-3 0,-2 0 0,0-1 0,0 1 0,-1-1 0,-1 1 0,0-1 0,-1 0 0,-2-16 0,1 25 0,0 0 0,0 1 0,-1-1 0,1 0 0,-1 0 0,0 1 0,0-1 0,-1 1 0,0 0 0,1 0 0,-1 0 0,-1 0 0,1 0 0,0 1 0,-1-1 0,0 1 0,0 0 0,0 0 0,0 0 0,0 1 0,-1-1 0,1 1 0,-1 0 0,1 0 0,-10-2 0,-28-8 0,14 3 0,0 1 0,-1 1 0,0 2 0,-57-4 0,59 9 0,-6 1 0,-1-1 0,1-2 0,0-1 0,0-1 0,-51-15 0,64 12 0,0 0 0,-1 2 0,0 0 0,1 1 0,-2 1 0,1 1 0,0 1 0,0 1 0,0 1 0,-42 7 0,45-5 0,1 0 0,-1-1 0,-22-1 0,22-1 0,1 0 0,-32 6 0,43-4 0,0 0 0,0 0 0,0 0 0,1 0 0,-1 1 0,1 0 0,-1 0 0,1 1 0,0-1 0,0 1 0,-8 8 0,-101 106 0,107-112 0,0 1 0,-1-1 0,0-1 0,0 0 0,0 0 0,0 0 0,-13 4 0,-33 20 0,42-21 0,-1-1 0,0 0 0,-25 9 0,25-12 0,1 2 0,0-1 0,0 1 0,-21 15 0,18-11 0,1-1 0,-2 0 0,1-1 0,-1-1 0,-33 10 0,31-11 0,-1 1 0,1 0 0,0 2 0,-19 12 0,27-16 0,-1 0 0,1-1 0,-1 0 0,1 0 0,-1-1 0,-1-1 0,1 0 0,0 0 0,0-1 0,-1 0 0,-12-2 0,3 2 0,1 0 0,-25 6 0,19-1 0,-1-1 0,-46 2 0,26-14-1365,34 5-5461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9:11.1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9:08:56.1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152 0 24575,'0'4'0,"-4"1"0,-5-1 0,-4 0 0,-4-1 0,-3-2 0,2 4 0,1 0 0,-2 0 0,0-1 0,7-1 0,8-2 0,10 0 0,6-1 0,2-4 0,3-5 0,1-1 0,-2 2-8191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9:08:57.56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9:11:33.2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56 1,'1'14,"0"-1,1 1,1 0,0 0,0-1,10 23,-5-15,2 16,-2-1,-2 2,-1-1,-1 1,-2 0,-4 38,3-56,1-1,6 30,-4-28,-1-1,1 25,-7 114,6 120,0-255,2-1,9 30,-9-33,1-1,-2 1,-1 0,1 20,-2 937,-5-464,4-471,-1 0,-3 0,-1 0,-2-1,-13 48,-17 58,7-23,16-71,-11 90,22-126,-1 0,0-1,-2 1,0-1,0 0,-2 0,-10 19,10-21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21:35:25.5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1 333 24575,'3'0'0,"0"0"0,0 0 0,0 0 0,0-1 0,0 1 0,0-1 0,-1 0 0,1 0 0,0 0 0,0 0 0,0 0 0,-1-1 0,1 1 0,-1-1 0,1 0 0,-1 0 0,0 0 0,0 0 0,3-2 0,0-4 0,0 0 0,0 0 0,-1 0 0,7-16 0,-3 6 0,3-8 0,-6 12 0,1 0 0,0 0 0,1 0 0,0 1 0,1 0 0,1 1 0,0 0 0,0 0 0,1 1 0,15-13 0,-1 5 0,-20 16 0,0 0 0,0-1 0,0 1 0,0 0 0,0 1 0,1-1 0,-1 1 0,1 0 0,0 0 0,0 1 0,0-1 0,0 1 0,0 0 0,8-1 0,60-1 0,96 9 0,-110 4 0,13 1 0,82 11 0,-54-11 0,-66-6 0,42 1 0,28-8 0,85 4 0,-184-1 0,0 1 0,0 0 0,0 0 0,0 0 0,0 1 0,0-1 0,-1 1 0,1 0 0,-1 1 0,0-1 0,0 1 0,0 0 0,-1 0 0,7 9 0,27 23 0,69 33 0,-89-57 0,0 0 0,-1 1 0,-1 0 0,0 2 0,24 28 0,-22-23 0,-11-15 0,0 1 0,0-1 0,1 0 0,0 0 0,8 4 0,-8-6 0,-1 0 0,0 1 0,-1 0 0,1 1 0,-1-1 0,1 1 0,5 7 0,3 5 0,2-1 0,31 26 0,-6-4 0,1 5 0,-25-25 0,0 1 0,34 24 0,-16-26 0,-31-15 0,0 0 0,1-1 0,-1 2 0,0-1 0,0 0 0,0 1 0,0-1 0,0 1 0,-1 0 0,5 5 0,28 30 0,-29-30 0,1-1 0,-1 1 0,0 0 0,0 1 0,-1 0 0,6 11 0,22 55 0,-19-39 0,1-1 0,2-1 0,33 47 0,-38-66 0,0-1 0,31 25 0,-28-26 0,0 1 0,16 20 0,-7 2 0,-22-30 0,1 1 0,1-1 0,-1 0 0,1 0 0,0 0 0,0-1 0,9 8 0,-4-5 0,0-1 0,-1 2 0,0 0 0,0 0 0,-1 0 0,0 1 0,-1 1 0,0-1 0,-1 1 0,0 0 0,0 0 0,-1 1 0,4 15 0,-2 0 0,-2 0 0,-1 0 0,-1 1 0,-2 54 0,-1-63 0,0-9 0,0 0 0,0 0 0,-1 0 0,-3 15 0,3-22 0,0 0 0,0 0 0,0-1 0,0 1 0,-1-1 0,1 1 0,-1-1 0,1 1 0,-1-1 0,0 0 0,0 0 0,0 0 0,0 0 0,-1 0 0,1 0 0,0-1 0,-1 1 0,1-1 0,-1 1 0,-3 0 0,-64 35 0,56-29 0,-1 1 0,0-2 0,0 0 0,0-1 0,-19 5 0,26-9 0,0-1 0,-1 0 0,1 0 0,0-1 0,-1 0 0,1 0 0,-1-1 0,1 0 0,0-1 0,0 0 0,-11-4 0,4 0 0,0-2 0,1 1 0,0-2 0,-24-19 0,-116-88 0,146 108 0,0 0 0,0-1 0,0 0 0,1 0 0,1 0 0,-8-14 0,-11-15 0,4 5 0,1 0 0,-31-69 0,37 70 0,1 4 0,11 21 0,0 0 0,-1 1 0,0 0 0,0-1 0,-1 1 0,1 0 0,-2 1 0,1-1 0,0 1 0,-1 0 0,0 0 0,0 0 0,-1 1 0,-7-6 0,4 5 0,0 0 0,0-1 0,0 0 0,0 0 0,1-1 0,0-1 0,1 1 0,0-1 0,0 0 0,0-1 0,1 0 0,0 0 0,1 0 0,0 0 0,1-1 0,0 0 0,0 0 0,1 0 0,-3-13 0,3 10 0,-2 0 0,0 0 0,0 1 0,-1-1 0,-1 1 0,-14-19 0,13 19 0,-1-1 0,2 0 0,0 0 0,0-1 0,-5-19 0,4 11 0,0-1 0,-2 2 0,0 0 0,-1 0 0,-21-28 0,29 45 0,-1 0 0,0 0 0,0 0 0,0 1 0,0-1 0,-1 1 0,0 0 0,1 0 0,-1 0 0,0 1 0,-6-2 0,-66-19 0,25 9 0,-80-32 0,-6-12 0,118 52 0,0 0 0,-1 2 0,1 0 0,-1 1 0,0 2 0,0 0 0,0 1 0,0 1 0,0 0 0,1 2 0,-22 5 0,-36 4 0,63-11 0,-1 0 0,0 2 0,1 0 0,0 0 0,-16 7 0,18-6 19,1 0 0,-1-1 0,1-1-1,-1 0 1,0 0 0,-24-2 0,19 1-518,1-1 0,-30 7 0,30-3-6327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21:36:41.59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0,'3022'1401'0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9:22:42.05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24544,'3525'44'0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9:22:49.2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24533,'3439'0'0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6T11:00:54.3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24575,'0'3'0,"0"6"0,0 0-8191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6T11:01:00.9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3866 5132 24554,'-78'175'0,"-2"-2"0,-1-1 0,-3-2 0,-1-2 0,-2-2 0,-1-3 0,-2-3 0,-1-2 0,-1-4 0,0-4 0,-2-3 0,0-5 0,-1-3 0,0-5 0,0-4 0,0-6 0,0-4 0,0-6 0,1-5 0,0-5 0,1-6 0,1-6 0,1-6 0,0-7 0,2-5 0,2-7 0,1-6 0,2-7 0,1-6 0,3-8 0,1-6 0,3-7 0,2-6 0,2-8 0,3-7 0,2-6 0,3-7 0,3-8 0,3-6 0,3-7 0,3-7 0,3-7 0,4-7 0,2-6 0,4-6 0,4-7 0,3-7 0,4-6 0,3-6 0,4-5 0,3-7 0,4-5 0,4-6 0,4-5 0,3-6 0,4-4 0,4-5 0,3-5 0,4-4 0,4-5 0,4-3 0,3-4 0,4-3 0,3-4 0,4-3 0,3-3 0,4-2 0,3-2 0,4-2 0,2-2 0,4-2 0,3 0 0,3-2 0,2 0 0,3-1 0,3 0 0,3 0 0,2 1 0,2 1 0,3 0 0,2 2 0,1 1 0,3 2 0,1 2 0,2 2 0,1 3 0,2 3 0,1 2 0,1 4 0,0 4 0,2 3 0,0 5 0,1 3 0,0 5 0,0 4 0,0 6 0,0 4 0,0 6 0,-1 5 0,0 5 0,-1 6 0,-1 6 0,-1 6 0,0 7 0,-2 5 0,-2 7 0,-1 6 0,-2 7 0,-1 6 0,-3 8 0,-1 6 0,-3 7 0,-2 6 0,-2 8 0,-3 7 0,-2 6 0,-3 7 0,-3 8 0,-3 6 0,-3 7 0,-3 7 0,-3 7 0,-4 7 0,-2 6 0,-4 6 0,-4 7 0,-3 7 0,-4 6 0,-3 6 0,-4 5 0,-3 7 0,-4 5 0,-4 6 0,-4 5 0,-3 6 0,-4 4 0,-4 5 0,-3 5 0,-4 4 0,-4 5 0,-4 3 0,-3 4 0,-4 3 0,-3 4 0,-4 3 0,-3 3 0,-4 2 0,-3 2 0,-4 2 0,-2 2 0,-4 2 0,-3 0 0,-3 2 0,-2 0 0,-3 1 0,-3 0 0,-3 0 0,-2-1 0,-2-1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6T11:03:00.42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8:49:11.35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0 24575,'4'0'0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9:12:35.1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9:12:35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10,'0'-4,"0"-1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6-15T19:12:47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6:26:02.6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5594 0 0,'-5594'4875'0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6:26:22.0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0,'1469'443'0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6-15T16:26:38.7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2309 374 0,'-2309'-374'0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658CA-33DF-4363-AA45-FB9D72CEC310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F5F40-B223-4B18-92DE-A10BB2F1F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4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5.png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76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5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742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72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57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98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89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BFBCF0-E076-BBDE-35CC-521DAD6FD0FD}"/>
              </a:ext>
            </a:extLst>
          </p:cNvPr>
          <p:cNvGrpSpPr/>
          <p:nvPr/>
        </p:nvGrpSpPr>
        <p:grpSpPr>
          <a:xfrm>
            <a:off x="4228969" y="4769100"/>
            <a:ext cx="2160" cy="360"/>
            <a:chOff x="4228969" y="4769100"/>
            <a:chExt cx="21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E5F8883-68C1-0675-61CA-409E4D8CD5A5}"/>
                    </a:ext>
                  </a:extLst>
                </p14:cNvPr>
                <p14:cNvContentPartPr/>
                <p14:nvPr/>
              </p14:nvContentPartPr>
              <p14:xfrm>
                <a:off x="4228969" y="4769100"/>
                <a:ext cx="360" cy="3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E5F8883-68C1-0675-61CA-409E4D8CD5A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22849" y="47629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B3FF65-1B5D-1015-9AA6-9ADC70731AD8}"/>
                    </a:ext>
                  </a:extLst>
                </p14:cNvPr>
                <p14:cNvContentPartPr/>
                <p14:nvPr/>
              </p14:nvContentPartPr>
              <p14:xfrm>
                <a:off x="4228969" y="4769100"/>
                <a:ext cx="360" cy="36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B3FF65-1B5D-1015-9AA6-9ADC70731AD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22849" y="47629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E47BE09-600C-63FA-6AE0-1DFFE3143C43}"/>
                    </a:ext>
                  </a:extLst>
                </p14:cNvPr>
                <p14:cNvContentPartPr/>
                <p14:nvPr/>
              </p14:nvContentPartPr>
              <p14:xfrm>
                <a:off x="4228969" y="4769100"/>
                <a:ext cx="21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E47BE09-600C-63FA-6AE0-1DFFE3143C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22849" y="4762980"/>
                  <a:ext cx="14400" cy="1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3617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0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   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53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92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4FFBD7A-806C-22C1-B571-4119C3ED8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15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47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6F5F40-B223-4B18-92DE-A10BB2F1FC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12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5B93A-0662-8395-92B1-3BB2904BF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FBF118-B2A3-43F4-96BC-EFAA245B3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AA03-6F37-E14B-0F87-96B3562E7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60B35-AC80-12AC-FD99-3403B416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1141E-1FC9-55BF-0035-E4DA7B19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13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9DBA1-2F7A-52B2-4BE7-F02572C3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96C6FD-FBA9-DC21-9368-7B1C70F44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12590-FBEA-BB66-C780-2079F48B6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35776-95C9-95FF-4085-A36AFD67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09D60-54B9-B300-6358-18332E36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3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93E06F-F2BB-A677-5F6D-62081132C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290221-64D1-335B-9F4A-3A80D357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13D94-C183-06CF-0820-068B0D89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5331A-0A6C-D625-D9A3-3C68346DB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19114-2457-5B5C-D573-CB0E0A37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51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40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1D9ED-7254-916C-524F-E81BB3A0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4DA1A-A211-211D-814F-63B7B6B29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78380-12E4-09FB-4B15-04BB3E14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2A58-B9A7-4E19-009B-88F703179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7AE5-72D8-0074-8FBD-12A8DE7F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627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9BEC-380A-8985-9B0F-C69F8407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9C767-4952-A185-268C-D682B6D02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5F579-2C7F-EC5D-F0F2-653A0A96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C34AD-8636-333A-117A-5DE0B0714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C3F37-6953-5A93-C59A-7D4EAC86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2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9BBBC-9896-E821-2EC9-162F9338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A124-95AE-6C1F-1A80-ACF711EAC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201B8E-E505-6BCA-B703-FFA8AFAF9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8F7767-1D0A-FFA2-5792-C9441104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F1CCA0-53D2-F68B-E699-A9BF2428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C4DCD-DD0E-937B-6588-8B3E6E9C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7002A-6640-36B7-3F4F-5AC97121B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3A555F-67DE-8623-C18F-DF7065597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47167-FE3C-495D-710A-B1134CAE7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20F76-1C22-CC34-A07A-D0B9D08FC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448D73-0725-1976-D764-9097BDD696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5B2663-FEBE-0BCE-6FAD-57E4DA3A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A4116D-FC7D-E4ED-D992-B34C65A8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37647-0F60-E0F2-228F-AD14B0FF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1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0519-0FEA-D4D5-BB1E-4956D6A1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6EBFF-5D68-FA1F-392E-56F868D20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B0206D-C153-0E95-9F8E-D41391AF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FA431-B591-32F5-F375-9BA58A8D4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64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590B6-4C3F-C4CD-8280-6A3FFDB4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459E9A-3391-4BD9-3F9A-A4ADB6999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017361-0671-1C74-FC9F-9887D461B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9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EF626-3663-B127-2FBC-3013EA1F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B1E8C-B9B7-9B03-FEFC-82F166BBF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3C1F6-26CC-5849-29BA-98444CF13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60245-78B9-F97A-7CA9-7D3D6B35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FB3FA-3F09-452E-CB69-5068F8EEB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725E3-D32C-2FB0-91AD-6F696B08D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68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E0CD5-43DA-3D34-57CB-EC1FE35EC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28A99-F3ED-7BFB-E0A1-0ACAE7214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F13B8-0D90-17D6-507E-46E60797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688BB-453F-69B4-CD58-3905C847B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C9A6F5-DCD2-91B1-A88A-7116A70B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AF992-CB87-6D14-AB07-5FF9D1AA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8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C89897-706B-3036-80EF-CE46A4F46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E0EBC-43FA-D95C-53B7-D5F7B6B88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A90D1-67E4-7EC0-70C8-1ED50952A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657B8-D266-40EA-8375-7B46852E762D}" type="datetimeFigureOut">
              <a:rPr lang="en-US" smtClean="0"/>
              <a:t>6/15/2026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0B40C-EFA9-13D7-344C-B9C4B58CF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7B12-303E-C9D8-46FF-C054F4B7E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17B942-0FBA-4422-82B4-46888D9B2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03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8.xml"/><Relationship Id="rId5" Type="http://schemas.openxmlformats.org/officeDocument/2006/relationships/image" Target="../media/image41.png"/><Relationship Id="rId4" Type="http://schemas.openxmlformats.org/officeDocument/2006/relationships/customXml" Target="../ink/ink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10.png"/><Relationship Id="rId4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9" Type="http://schemas.openxmlformats.org/officeDocument/2006/relationships/image" Target="../media/image29.png"/><Relationship Id="rId21" Type="http://schemas.openxmlformats.org/officeDocument/2006/relationships/image" Target="../media/image21.png"/><Relationship Id="rId34" Type="http://schemas.openxmlformats.org/officeDocument/2006/relationships/customXml" Target="../ink/ink22.xml"/><Relationship Id="rId7" Type="http://schemas.openxmlformats.org/officeDocument/2006/relationships/image" Target="../media/image14.png"/><Relationship Id="rId12" Type="http://schemas.openxmlformats.org/officeDocument/2006/relationships/customXml" Target="../ink/ink11.xml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image" Target="../media/image5.png"/><Relationship Id="rId38" Type="http://schemas.openxmlformats.org/officeDocument/2006/relationships/customXml" Target="../ink/ink24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6.png"/><Relationship Id="rId24" Type="http://schemas.openxmlformats.org/officeDocument/2006/relationships/customXml" Target="../ink/ink17.xml"/><Relationship Id="rId32" Type="http://schemas.openxmlformats.org/officeDocument/2006/relationships/customXml" Target="../ink/ink21.xml"/><Relationship Id="rId37" Type="http://schemas.openxmlformats.org/officeDocument/2006/relationships/image" Target="../media/image28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9.xml"/><Relationship Id="rId36" Type="http://schemas.openxmlformats.org/officeDocument/2006/relationships/customXml" Target="../ink/ink23.xml"/><Relationship Id="rId10" Type="http://schemas.openxmlformats.org/officeDocument/2006/relationships/customXml" Target="../ink/ink10.xml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customXml" Target="../ink/ink7.xml"/><Relationship Id="rId9" Type="http://schemas.openxmlformats.org/officeDocument/2006/relationships/image" Target="../media/image15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24.png"/><Relationship Id="rId30" Type="http://schemas.openxmlformats.org/officeDocument/2006/relationships/customXml" Target="../ink/ink20.xml"/><Relationship Id="rId35" Type="http://schemas.openxmlformats.org/officeDocument/2006/relationships/image" Target="../media/image27.png"/><Relationship Id="rId8" Type="http://schemas.openxmlformats.org/officeDocument/2006/relationships/customXml" Target="../ink/ink9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em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.xml"/><Relationship Id="rId5" Type="http://schemas.openxmlformats.org/officeDocument/2006/relationships/image" Target="../media/image32.png"/><Relationship Id="rId4" Type="http://schemas.openxmlformats.org/officeDocument/2006/relationships/customXml" Target="../ink/ink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08B6-AD8F-2E7E-FF9F-972B41CB99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State Elected Officials Can Help Ensure the Safety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63196-BF42-1C4D-8A33-891AC51B0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68146-4CDB-85B1-AB7D-320E5DE9F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614"/>
            <a:ext cx="12192000" cy="6334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1FE0F7-2D7E-2C33-13EC-F4B010A2A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4014"/>
            <a:ext cx="12192000" cy="633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96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21C8D9-F7F4-1C36-9EE1-5350CD7DD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68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Connector 300"/>
          <p:cNvCxnSpPr/>
          <p:nvPr/>
        </p:nvCxnSpPr>
        <p:spPr>
          <a:xfrm flipV="1">
            <a:off x="3937000" y="1279525"/>
            <a:ext cx="1270000" cy="28575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1" name="Connector 301"/>
          <p:cNvCxnSpPr/>
          <p:nvPr/>
        </p:nvCxnSpPr>
        <p:spPr>
          <a:xfrm>
            <a:off x="3937000" y="1765300"/>
            <a:ext cx="4318000" cy="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2" name="Connector 302"/>
          <p:cNvCxnSpPr/>
          <p:nvPr/>
        </p:nvCxnSpPr>
        <p:spPr>
          <a:xfrm>
            <a:off x="3937000" y="1966091"/>
            <a:ext cx="5588000" cy="1262117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3" name="Connector 303"/>
          <p:cNvCxnSpPr/>
          <p:nvPr/>
        </p:nvCxnSpPr>
        <p:spPr>
          <a:xfrm>
            <a:off x="3699481" y="2120900"/>
            <a:ext cx="4793038" cy="26162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4" name="Connector 304"/>
          <p:cNvCxnSpPr/>
          <p:nvPr/>
        </p:nvCxnSpPr>
        <p:spPr>
          <a:xfrm>
            <a:off x="3318076" y="2120900"/>
            <a:ext cx="2507848" cy="33020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5" name="Connector 305"/>
          <p:cNvCxnSpPr/>
          <p:nvPr/>
        </p:nvCxnSpPr>
        <p:spPr>
          <a:xfrm>
            <a:off x="3048000" y="2120900"/>
            <a:ext cx="0" cy="26162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6" name="Connector 306"/>
          <p:cNvCxnSpPr/>
          <p:nvPr/>
        </p:nvCxnSpPr>
        <p:spPr>
          <a:xfrm flipV="1">
            <a:off x="2049450" y="2120900"/>
            <a:ext cx="727099" cy="9525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7" name="Connector 307"/>
          <p:cNvCxnSpPr/>
          <p:nvPr/>
        </p:nvCxnSpPr>
        <p:spPr>
          <a:xfrm>
            <a:off x="6985000" y="1279525"/>
            <a:ext cx="1270000" cy="28575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8" name="Connector 308"/>
          <p:cNvCxnSpPr/>
          <p:nvPr/>
        </p:nvCxnSpPr>
        <p:spPr>
          <a:xfrm>
            <a:off x="6749535" y="1435100"/>
            <a:ext cx="3010930" cy="16383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09" name="Connector 309"/>
          <p:cNvCxnSpPr/>
          <p:nvPr/>
        </p:nvCxnSpPr>
        <p:spPr>
          <a:xfrm>
            <a:off x="6366076" y="1435100"/>
            <a:ext cx="2507848" cy="33020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0" name="Connector 310"/>
          <p:cNvCxnSpPr/>
          <p:nvPr/>
        </p:nvCxnSpPr>
        <p:spPr>
          <a:xfrm>
            <a:off x="6096000" y="1435100"/>
            <a:ext cx="0" cy="39878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1" name="Connector 311"/>
          <p:cNvCxnSpPr/>
          <p:nvPr/>
        </p:nvCxnSpPr>
        <p:spPr>
          <a:xfrm flipV="1">
            <a:off x="3318076" y="1435100"/>
            <a:ext cx="2507848" cy="33020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2" name="Connector 312"/>
          <p:cNvCxnSpPr/>
          <p:nvPr/>
        </p:nvCxnSpPr>
        <p:spPr>
          <a:xfrm flipV="1">
            <a:off x="2431535" y="1435100"/>
            <a:ext cx="3010930" cy="16383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3" name="Connector 313"/>
          <p:cNvCxnSpPr/>
          <p:nvPr/>
        </p:nvCxnSpPr>
        <p:spPr>
          <a:xfrm>
            <a:off x="9415450" y="2120900"/>
            <a:ext cx="727099" cy="9525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4" name="Connector 314"/>
          <p:cNvCxnSpPr/>
          <p:nvPr/>
        </p:nvCxnSpPr>
        <p:spPr>
          <a:xfrm>
            <a:off x="9144000" y="2120900"/>
            <a:ext cx="0" cy="26162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5" name="Connector 315"/>
          <p:cNvCxnSpPr/>
          <p:nvPr/>
        </p:nvCxnSpPr>
        <p:spPr>
          <a:xfrm flipV="1">
            <a:off x="6366076" y="2120900"/>
            <a:ext cx="2507848" cy="33020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6" name="Connector 316"/>
          <p:cNvCxnSpPr/>
          <p:nvPr/>
        </p:nvCxnSpPr>
        <p:spPr>
          <a:xfrm flipV="1">
            <a:off x="3699481" y="2120900"/>
            <a:ext cx="4793038" cy="26162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7" name="Connector 317"/>
          <p:cNvCxnSpPr/>
          <p:nvPr/>
        </p:nvCxnSpPr>
        <p:spPr>
          <a:xfrm flipV="1">
            <a:off x="2667000" y="1966091"/>
            <a:ext cx="5588000" cy="1262117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8" name="Connector 318"/>
          <p:cNvCxnSpPr/>
          <p:nvPr/>
        </p:nvCxnSpPr>
        <p:spPr>
          <a:xfrm flipV="1">
            <a:off x="9415450" y="3784600"/>
            <a:ext cx="727099" cy="9525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19" name="Connector 319"/>
          <p:cNvCxnSpPr/>
          <p:nvPr/>
        </p:nvCxnSpPr>
        <p:spPr>
          <a:xfrm flipV="1">
            <a:off x="6749535" y="3784600"/>
            <a:ext cx="3010930" cy="16383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0" name="Connector 320"/>
          <p:cNvCxnSpPr/>
          <p:nvPr/>
        </p:nvCxnSpPr>
        <p:spPr>
          <a:xfrm flipV="1">
            <a:off x="3937000" y="3629791"/>
            <a:ext cx="5588000" cy="1262117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1" name="Connector 321"/>
          <p:cNvCxnSpPr/>
          <p:nvPr/>
        </p:nvCxnSpPr>
        <p:spPr>
          <a:xfrm>
            <a:off x="2667000" y="3429000"/>
            <a:ext cx="6858000" cy="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2" name="Connector 322"/>
          <p:cNvCxnSpPr/>
          <p:nvPr/>
        </p:nvCxnSpPr>
        <p:spPr>
          <a:xfrm flipV="1">
            <a:off x="6985000" y="5292725"/>
            <a:ext cx="1270000" cy="28575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3" name="Connector 323"/>
          <p:cNvCxnSpPr/>
          <p:nvPr/>
        </p:nvCxnSpPr>
        <p:spPr>
          <a:xfrm>
            <a:off x="3937000" y="5092700"/>
            <a:ext cx="4318000" cy="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4" name="Connector 324"/>
          <p:cNvCxnSpPr/>
          <p:nvPr/>
        </p:nvCxnSpPr>
        <p:spPr>
          <a:xfrm>
            <a:off x="2667000" y="3629791"/>
            <a:ext cx="5588000" cy="1262117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5" name="Connector 325"/>
          <p:cNvCxnSpPr/>
          <p:nvPr/>
        </p:nvCxnSpPr>
        <p:spPr>
          <a:xfrm>
            <a:off x="3937000" y="5292725"/>
            <a:ext cx="1270000" cy="28575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6" name="Connector 326"/>
          <p:cNvCxnSpPr/>
          <p:nvPr/>
        </p:nvCxnSpPr>
        <p:spPr>
          <a:xfrm>
            <a:off x="2431535" y="3784600"/>
            <a:ext cx="3010930" cy="16383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cxnSp>
        <p:nvCxnSpPr>
          <p:cNvPr id="327" name="Connector 327"/>
          <p:cNvCxnSpPr/>
          <p:nvPr/>
        </p:nvCxnSpPr>
        <p:spPr>
          <a:xfrm>
            <a:off x="2049450" y="3784600"/>
            <a:ext cx="727099" cy="952500"/>
          </a:xfrm>
          <a:prstGeom prst="line">
            <a:avLst/>
          </a:prstGeom>
          <a:ln w="22225" cap="rnd">
            <a:solidFill>
              <a:srgbClr val="8A8A8A"/>
            </a:solidFill>
            <a:prstDash val="sysDot"/>
            <a:headEnd type="triangle" w="lg" len="lg"/>
            <a:tailEnd type="triangle" w="lg" len="lg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2F82E8-4853-DCAD-51C1-D4F2E517C239}"/>
              </a:ext>
            </a:extLst>
          </p:cNvPr>
          <p:cNvSpPr/>
          <p:nvPr/>
        </p:nvSpPr>
        <p:spPr>
          <a:xfrm>
            <a:off x="5207000" y="723900"/>
            <a:ext cx="1778000" cy="711200"/>
          </a:xfrm>
          <a:prstGeom prst="rect">
            <a:avLst/>
          </a:prstGeom>
          <a:solidFill>
            <a:srgbClr val="1F4E79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MassDOT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F80CCA-9F10-8525-03E2-515205DC4B43}"/>
              </a:ext>
            </a:extLst>
          </p:cNvPr>
          <p:cNvSpPr/>
          <p:nvPr/>
        </p:nvSpPr>
        <p:spPr>
          <a:xfrm>
            <a:off x="2159000" y="4737100"/>
            <a:ext cx="1778000" cy="711200"/>
          </a:xfrm>
          <a:prstGeom prst="rect">
            <a:avLst/>
          </a:prstGeom>
          <a:solidFill>
            <a:srgbClr val="B0500F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Cambridge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34DF6-1145-9AB3-4CB3-7C60D89B996C}"/>
              </a:ext>
            </a:extLst>
          </p:cNvPr>
          <p:cNvSpPr/>
          <p:nvPr/>
        </p:nvSpPr>
        <p:spPr>
          <a:xfrm>
            <a:off x="889000" y="3073400"/>
            <a:ext cx="1778000" cy="711200"/>
          </a:xfrm>
          <a:prstGeom prst="rect">
            <a:avLst/>
          </a:prstGeom>
          <a:solidFill>
            <a:srgbClr val="9E2B25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Watertown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3E448-6DBC-CF10-D63A-92F14BF8F4D0}"/>
              </a:ext>
            </a:extLst>
          </p:cNvPr>
          <p:cNvSpPr/>
          <p:nvPr/>
        </p:nvSpPr>
        <p:spPr>
          <a:xfrm>
            <a:off x="8255000" y="1409700"/>
            <a:ext cx="1778000" cy="711200"/>
          </a:xfrm>
          <a:prstGeom prst="rect">
            <a:avLst/>
          </a:prstGeom>
          <a:solidFill>
            <a:srgbClr val="2E75B6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 err="1">
                <a:solidFill>
                  <a:srgbClr val="FFFFFF"/>
                </a:solidFill>
              </a:rPr>
              <a:t>MassHighway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7734D0-1F0B-320C-2AF7-EF1807FAADB3}"/>
              </a:ext>
            </a:extLst>
          </p:cNvPr>
          <p:cNvSpPr/>
          <p:nvPr/>
        </p:nvSpPr>
        <p:spPr>
          <a:xfrm>
            <a:off x="9525000" y="3073400"/>
            <a:ext cx="1778000" cy="711200"/>
          </a:xfrm>
          <a:prstGeom prst="rect">
            <a:avLst/>
          </a:prstGeom>
          <a:solidFill>
            <a:srgbClr val="117A65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MBTA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B8D06-61AB-AC4E-BEB3-56419FFFF650}"/>
              </a:ext>
            </a:extLst>
          </p:cNvPr>
          <p:cNvSpPr/>
          <p:nvPr/>
        </p:nvSpPr>
        <p:spPr>
          <a:xfrm>
            <a:off x="2159000" y="1409700"/>
            <a:ext cx="1778000" cy="711200"/>
          </a:xfrm>
          <a:prstGeom prst="rect">
            <a:avLst/>
          </a:prstGeom>
          <a:solidFill>
            <a:srgbClr val="538135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DCR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1AFC84-3828-DF41-4240-E1174D74AC14}"/>
              </a:ext>
            </a:extLst>
          </p:cNvPr>
          <p:cNvSpPr/>
          <p:nvPr/>
        </p:nvSpPr>
        <p:spPr>
          <a:xfrm>
            <a:off x="8255000" y="4737100"/>
            <a:ext cx="1778000" cy="711200"/>
          </a:xfrm>
          <a:prstGeom prst="rect">
            <a:avLst/>
          </a:prstGeom>
          <a:solidFill>
            <a:srgbClr val="7F600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BTD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EC2ECA-971C-8AAA-3BA6-76891C7AEFDD}"/>
              </a:ext>
            </a:extLst>
          </p:cNvPr>
          <p:cNvSpPr/>
          <p:nvPr/>
        </p:nvSpPr>
        <p:spPr>
          <a:xfrm>
            <a:off x="5207000" y="5422900"/>
            <a:ext cx="1778000" cy="711200"/>
          </a:xfrm>
          <a:prstGeom prst="rect">
            <a:avLst/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BPDA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D830E-F161-B0B8-A56A-0E9608BAF66E}"/>
              </a:ext>
            </a:extLst>
          </p:cNvPr>
          <p:cNvSpPr txBox="1"/>
          <p:nvPr/>
        </p:nvSpPr>
        <p:spPr>
          <a:xfrm>
            <a:off x="3238502" y="2476500"/>
            <a:ext cx="5714997" cy="181588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4800" dirty="0"/>
              <a:t>Connecting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Resolving conflicts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Creating conversations</a:t>
            </a:r>
          </a:p>
        </p:txBody>
      </p:sp>
    </p:spTree>
    <p:extLst>
      <p:ext uri="{BB962C8B-B14F-4D97-AF65-F5344CB8AC3E}">
        <p14:creationId xmlns:p14="http://schemas.microsoft.com/office/powerpoint/2010/main" val="2580439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0C485-35E7-9A72-7619-4A93899CAF6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0047"/>
            <a:ext cx="12192000" cy="254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43DB40-7F8C-C2F4-0D0A-1A68B6200924}"/>
              </a:ext>
            </a:extLst>
          </p:cNvPr>
          <p:cNvSpPr txBox="1"/>
          <p:nvPr/>
        </p:nvSpPr>
        <p:spPr>
          <a:xfrm>
            <a:off x="502881" y="6640674"/>
            <a:ext cx="3810000" cy="171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000" b="0" i="1" kern="1200" dirty="0">
                <a:solidFill>
                  <a:srgbClr val="5B6B8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MassachusettsCentralRailTrail.Org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6C65C-0099-8694-21D9-B2259DC235A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7472"/>
            <a:ext cx="12192000" cy="292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8DE7BF-B09E-985C-1B45-756A004B2CEA}"/>
              </a:ext>
            </a:extLst>
          </p:cNvPr>
          <p:cNvSpPr txBox="1"/>
          <p:nvPr/>
        </p:nvSpPr>
        <p:spPr>
          <a:xfrm>
            <a:off x="502881" y="1006508"/>
            <a:ext cx="3810000" cy="171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000" b="0" i="1" kern="1200" dirty="0">
                <a:solidFill>
                  <a:srgbClr val="5B6B8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BelmontCommunityPath.Com</a:t>
            </a:r>
          </a:p>
        </p:txBody>
      </p:sp>
      <p:sp>
        <p:nvSpPr>
          <p:cNvPr id="100" name="Title"/>
          <p:cNvSpPr txBox="1"/>
          <p:nvPr/>
        </p:nvSpPr>
        <p:spPr>
          <a:xfrm>
            <a:off x="409575" y="285750"/>
            <a:ext cx="11782425" cy="447675"/>
          </a:xfrm>
          <a:prstGeom prst="rect">
            <a:avLst/>
          </a:prstGeom>
          <a:noFill/>
        </p:spPr>
        <p:txBody>
          <a:bodyPr wrap="square" rtlCol="0" anchor="t"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1E276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Making Connections – Across Belmont and Across the State</a:t>
            </a:r>
            <a:endParaRPr lang="en-US" sz="3200" b="1" kern="1200" dirty="0">
              <a:solidFill>
                <a:srgbClr val="1E2761"/>
              </a:solidFill>
              <a:latin typeface="Georgia" pitchFamily="34" charset="0"/>
              <a:ea typeface="Georgia" pitchFamily="34" charset="-122"/>
              <a:cs typeface="Georgia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537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2BF79-98EA-E64F-C5CD-3180DAAF3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49"/>
          <a:stretch>
            <a:fillRect/>
          </a:stretch>
        </p:blipFill>
        <p:spPr>
          <a:xfrm>
            <a:off x="20" y="-368172"/>
            <a:ext cx="12191980" cy="6856718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948C1946-6035-4992-A4BC-2AD232B13617}"/>
              </a:ext>
            </a:extLst>
          </p:cNvPr>
          <p:cNvSpPr/>
          <p:nvPr/>
        </p:nvSpPr>
        <p:spPr>
          <a:xfrm>
            <a:off x="580440" y="4011659"/>
            <a:ext cx="3657600" cy="1280160"/>
          </a:xfrm>
          <a:prstGeom prst="rect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F5DFC41-E0B3-4953-B5CE-468B77309867}"/>
              </a:ext>
            </a:extLst>
          </p:cNvPr>
          <p:cNvSpPr txBox="1"/>
          <p:nvPr/>
        </p:nvSpPr>
        <p:spPr>
          <a:xfrm>
            <a:off x="4629156" y="4775104"/>
            <a:ext cx="303289" cy="507831"/>
          </a:xfrm>
          <a:prstGeom prst="rect">
            <a:avLst/>
          </a:prstGeom>
          <a:noFill/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2700">
                <a:solidFill>
                  <a:srgbClr val="E71224"/>
                </a:solidFill>
              </a:rPr>
              <a:t>-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724612E-3CF1-495D-A048-569454A441C7}"/>
              </a:ext>
            </a:extLst>
          </p:cNvPr>
          <p:cNvSpPr/>
          <p:nvPr/>
        </p:nvSpPr>
        <p:spPr>
          <a:xfrm>
            <a:off x="4788593" y="4423316"/>
            <a:ext cx="4206240" cy="731520"/>
          </a:xfrm>
          <a:prstGeom prst="rect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1F75A36A-68C0-1216-C0E9-4C0D2275F28B}"/>
                  </a:ext>
                </a:extLst>
              </p14:cNvPr>
              <p14:cNvContentPartPr/>
              <p14:nvPr/>
            </p14:nvContentPartPr>
            <p14:xfrm>
              <a:off x="9837248" y="1962596"/>
              <a:ext cx="360" cy="8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1F75A36A-68C0-1216-C0E9-4C0D2275F2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31128" y="1956476"/>
                <a:ext cx="126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AACCCFF3-877E-AEB7-9BE7-B67139870BF5}"/>
                  </a:ext>
                </a:extLst>
              </p14:cNvPr>
              <p14:cNvContentPartPr/>
              <p14:nvPr/>
            </p14:nvContentPartPr>
            <p14:xfrm>
              <a:off x="9031208" y="1607996"/>
              <a:ext cx="1744920" cy="3241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AACCCFF3-877E-AEB7-9BE7-B67139870BF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25088" y="1601876"/>
                <a:ext cx="1757160" cy="32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6314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4190DC-B793-C023-CCD8-FA21E9456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63507"/>
            <a:ext cx="3494362" cy="49309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Building Safety Infrastructure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57041-501A-872E-52CE-90E78C273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0" y="963507"/>
            <a:ext cx="6250940" cy="23046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Bird-dogging projects</a:t>
            </a:r>
          </a:p>
          <a:p>
            <a:r>
              <a:rPr lang="en-US" dirty="0"/>
              <a:t>Assuring public input is heard</a:t>
            </a:r>
          </a:p>
          <a:p>
            <a:r>
              <a:rPr lang="en-US" dirty="0"/>
              <a:t>Connecting agencies</a:t>
            </a:r>
          </a:p>
          <a:p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1B746-3C29-767A-E4FA-11B8E8251BFD}"/>
              </a:ext>
            </a:extLst>
          </p:cNvPr>
          <p:cNvSpPr txBox="1"/>
          <p:nvPr/>
        </p:nvSpPr>
        <p:spPr>
          <a:xfrm>
            <a:off x="4654296" y="3589867"/>
            <a:ext cx="7216136" cy="230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. . . always with respect for agency good faith.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733033A-9F2E-EB19-E48A-31935BF20AEB}"/>
                  </a:ext>
                </a:extLst>
              </p14:cNvPr>
              <p14:cNvContentPartPr/>
              <p14:nvPr/>
            </p14:nvContentPartPr>
            <p14:xfrm>
              <a:off x="2798120" y="4654847"/>
              <a:ext cx="36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733033A-9F2E-EB19-E48A-31935BF20A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2000" y="4648727"/>
                <a:ext cx="12600" cy="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5304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904CC-90ED-8BCF-B336-A9E3B79F9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>
                <a:solidFill>
                  <a:schemeClr val="bg1"/>
                </a:solidFill>
              </a:rPr>
              <a:t>Legislation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050D9CD-A0B8-99BE-09AC-51BA0028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Rules of the Road 2008</a:t>
            </a:r>
          </a:p>
          <a:p>
            <a:r>
              <a:rPr lang="en-US" sz="2000" dirty="0">
                <a:solidFill>
                  <a:schemeClr val="bg1"/>
                </a:solidFill>
              </a:rPr>
              <a:t>2013 Advocacy Agenda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Cell phone </a:t>
            </a:r>
            <a:r>
              <a:rPr lang="en-US" sz="1600" strike="sngStrike" dirty="0">
                <a:solidFill>
                  <a:schemeClr val="bg1"/>
                </a:solidFill>
              </a:rPr>
              <a:t>ban </a:t>
            </a:r>
            <a:r>
              <a:rPr lang="en-US" sz="1600" dirty="0">
                <a:solidFill>
                  <a:schemeClr val="bg1"/>
                </a:solidFill>
              </a:rPr>
              <a:t>message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Automated enforcement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Vulnerable road user protections</a:t>
            </a:r>
          </a:p>
          <a:p>
            <a:pPr lvl="2"/>
            <a:r>
              <a:rPr lang="en-US" sz="1200" dirty="0">
                <a:solidFill>
                  <a:schemeClr val="bg1"/>
                </a:solidFill>
              </a:rPr>
              <a:t>Rules of the road (2022)</a:t>
            </a:r>
          </a:p>
          <a:p>
            <a:pPr lvl="2"/>
            <a:r>
              <a:rPr lang="en-US" sz="1200" dirty="0">
                <a:solidFill>
                  <a:schemeClr val="bg1"/>
                </a:solidFill>
              </a:rPr>
              <a:t>Truck safety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. . . finite degree of behavior change due to legislation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Rules of the Road 2026-7?  Micromobility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30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026AA-DFE3-CC0F-2922-60F75CAC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46" y="0"/>
            <a:ext cx="101847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47920-39D0-8D62-1243-2E4EDDD294B0}"/>
              </a:ext>
            </a:extLst>
          </p:cNvPr>
          <p:cNvSpPr txBox="1"/>
          <p:nvPr/>
        </p:nvSpPr>
        <p:spPr>
          <a:xfrm>
            <a:off x="221876" y="240424"/>
            <a:ext cx="369332" cy="637715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200" dirty="0"/>
              <a:t>https://www.mbta.com/events/2026-05-28/board-meeting-mbta-board-directors-hybrid-0</a:t>
            </a:r>
          </a:p>
        </p:txBody>
      </p:sp>
    </p:spTree>
    <p:extLst>
      <p:ext uri="{BB962C8B-B14F-4D97-AF65-F5344CB8AC3E}">
        <p14:creationId xmlns:p14="http://schemas.microsoft.com/office/powerpoint/2010/main" val="1273144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7844E-C735-0162-C078-6CB5B037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CB1E407D-7459-55F5-79E3-334A6C821C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62179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8386781-40D3-1776-2EC1-5242F139A7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9" r="1466" b="35532"/>
          <a:stretch>
            <a:fillRect/>
          </a:stretch>
        </p:blipFill>
        <p:spPr>
          <a:xfrm>
            <a:off x="0" y="331788"/>
            <a:ext cx="120396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0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162" name="Rectangle 4916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9157" name="Picture 5">
            <a:extLst>
              <a:ext uri="{FF2B5EF4-FFF2-40B4-BE49-F238E27FC236}">
                <a16:creationId xmlns:a16="http://schemas.microsoft.com/office/drawing/2014/main" id="{34A606DF-B540-289B-6470-5934134E8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4" r="-2" b="-2"/>
          <a:stretch>
            <a:fillRect/>
          </a:stretch>
        </p:blipFill>
        <p:spPr bwMode="auto">
          <a:xfrm>
            <a:off x="838199" y="557188"/>
            <a:ext cx="4181917" cy="575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>
            <a:extLst>
              <a:ext uri="{FF2B5EF4-FFF2-40B4-BE49-F238E27FC236}">
                <a16:creationId xmlns:a16="http://schemas.microsoft.com/office/drawing/2014/main" id="{982CB96A-D6E4-90EC-2885-CD937041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9691"/>
          <a:stretch>
            <a:fillRect/>
          </a:stretch>
        </p:blipFill>
        <p:spPr bwMode="auto">
          <a:xfrm>
            <a:off x="5186775" y="557188"/>
            <a:ext cx="6167025" cy="278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DE10390D-5245-9030-93B7-D8EA383B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9" r="3" b="11320"/>
          <a:stretch>
            <a:fillRect/>
          </a:stretch>
        </p:blipFill>
        <p:spPr bwMode="auto">
          <a:xfrm>
            <a:off x="5186774" y="3514851"/>
            <a:ext cx="6167025" cy="27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F5194-A999-48FF-4293-0C9BFE47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546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25258-D5E0-0E65-F5F9-8F4936304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66" y="0"/>
            <a:ext cx="1153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10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309C7-9915-AFC6-3E5F-0294DCC23D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060" b="1168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utoShape 6" descr="Golden-hour hunt in a rugged meadow">
            <a:extLst>
              <a:ext uri="{FF2B5EF4-FFF2-40B4-BE49-F238E27FC236}">
                <a16:creationId xmlns:a16="http://schemas.microsoft.com/office/drawing/2014/main" id="{4EF6CF93-7357-DE62-DCBD-6390335074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A771A-8C91-C42B-54A3-3AA0945BD0CF}"/>
              </a:ext>
            </a:extLst>
          </p:cNvPr>
          <p:cNvSpPr txBox="1"/>
          <p:nvPr/>
        </p:nvSpPr>
        <p:spPr>
          <a:xfrm>
            <a:off x="757382" y="969818"/>
            <a:ext cx="8950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Bird-dogging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Showing up in public hearings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Educating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Partnering with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Securing top-level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Legislative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bg1"/>
                </a:solidFill>
              </a:rPr>
              <a:t>Executive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235A780-4B61-6761-21C8-DB6222D46C3D}"/>
                  </a:ext>
                </a:extLst>
              </p14:cNvPr>
              <p14:cNvContentPartPr/>
              <p14:nvPr/>
            </p14:nvContentPartPr>
            <p14:xfrm>
              <a:off x="4918568" y="3018836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235A780-4B61-6761-21C8-DB6222D46C3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4568" y="291119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AEE02F3-1BD3-2E99-74E2-507E1847BCB7}"/>
                  </a:ext>
                </a:extLst>
              </p14:cNvPr>
              <p14:cNvContentPartPr/>
              <p14:nvPr/>
            </p14:nvContentPartPr>
            <p14:xfrm>
              <a:off x="4918568" y="3015596"/>
              <a:ext cx="360" cy="36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AEE02F3-1BD3-2E99-74E2-507E1847BCB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64568" y="2907956"/>
                <a:ext cx="10800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8D9F415-01E2-F6EC-347E-29943651EFDA}"/>
                  </a:ext>
                </a:extLst>
              </p14:cNvPr>
              <p14:cNvContentPartPr/>
              <p14:nvPr/>
            </p14:nvContentPartPr>
            <p14:xfrm>
              <a:off x="4989488" y="2979236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8D9F415-01E2-F6EC-347E-29943651EF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35488" y="2871596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2974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369991-69E9-365D-B17A-9D5FF6FB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91EEED5-2F54-C448-B1D0-3D0B34CB9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C9C74-B5A4-DC19-3B63-1AC4534067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93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33E8125-CC9A-3A97-79ED-3D02033274B4}"/>
                  </a:ext>
                </a:extLst>
              </p14:cNvPr>
              <p14:cNvContentPartPr/>
              <p14:nvPr/>
            </p14:nvContentPartPr>
            <p14:xfrm>
              <a:off x="2336240" y="73400"/>
              <a:ext cx="2014200" cy="1755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33E8125-CC9A-3A97-79ED-3D02033274B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82240" y="-34600"/>
                <a:ext cx="2121840" cy="197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A0422D5-91EA-D674-B122-735F5DE7D0FB}"/>
                  </a:ext>
                </a:extLst>
              </p14:cNvPr>
              <p14:cNvContentPartPr/>
              <p14:nvPr/>
            </p14:nvContentPartPr>
            <p14:xfrm>
              <a:off x="2348683" y="1887242"/>
              <a:ext cx="528840" cy="159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A0422D5-91EA-D674-B122-735F5DE7D0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4720" y="1779485"/>
                <a:ext cx="636407" cy="374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AC7F293-7403-F6B7-C586-82019B66BE28}"/>
                  </a:ext>
                </a:extLst>
              </p14:cNvPr>
              <p14:cNvContentPartPr/>
              <p14:nvPr/>
            </p14:nvContentPartPr>
            <p14:xfrm>
              <a:off x="4496083" y="3011162"/>
              <a:ext cx="831240" cy="1346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AC7F293-7403-F6B7-C586-82019B66BE2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42106" y="2903450"/>
                <a:ext cx="938833" cy="349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59C292A-A443-6A4E-5158-A83383DDE035}"/>
                  </a:ext>
                </a:extLst>
              </p14:cNvPr>
              <p14:cNvContentPartPr/>
              <p14:nvPr/>
            </p14:nvContentPartPr>
            <p14:xfrm>
              <a:off x="3850243" y="2801642"/>
              <a:ext cx="763920" cy="201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59C292A-A443-6A4E-5158-A83383DDE0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96243" y="2693642"/>
                <a:ext cx="871560" cy="41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DAC1257-75CD-A015-3028-0C2B02510CC8}"/>
                  </a:ext>
                </a:extLst>
              </p14:cNvPr>
              <p14:cNvContentPartPr/>
              <p14:nvPr/>
            </p14:nvContentPartPr>
            <p14:xfrm>
              <a:off x="3158323" y="2445242"/>
              <a:ext cx="717120" cy="373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DAC1257-75CD-A015-3028-0C2B02510C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04683" y="2337602"/>
                <a:ext cx="824760" cy="58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123646A-1494-1EDE-F18B-996451858FC8}"/>
                  </a:ext>
                </a:extLst>
              </p14:cNvPr>
              <p14:cNvContentPartPr/>
              <p14:nvPr/>
            </p14:nvContentPartPr>
            <p14:xfrm>
              <a:off x="2902363" y="2130602"/>
              <a:ext cx="260640" cy="310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123646A-1494-1EDE-F18B-996451858FC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48363" y="2022602"/>
                <a:ext cx="368280" cy="52632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BD4EEBF1-C4EE-2096-8A79-A5C4CB2B5849}"/>
              </a:ext>
            </a:extLst>
          </p:cNvPr>
          <p:cNvSpPr txBox="1"/>
          <p:nvPr/>
        </p:nvSpPr>
        <p:spPr>
          <a:xfrm>
            <a:off x="6551802" y="461394"/>
            <a:ext cx="3665989" cy="227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FAD3AF6F-0593-8C07-608A-02403177E786}"/>
                  </a:ext>
                </a:extLst>
              </p14:cNvPr>
              <p14:cNvContentPartPr/>
              <p14:nvPr/>
            </p14:nvContentPartPr>
            <p14:xfrm>
              <a:off x="9245768" y="5329316"/>
              <a:ext cx="483120" cy="1581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FAD3AF6F-0593-8C07-608A-02403177E7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92128" y="5221676"/>
                <a:ext cx="590760" cy="179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EF06F4F-EDD9-7356-C876-6B915D6B34CC}"/>
                  </a:ext>
                </a:extLst>
              </p14:cNvPr>
              <p14:cNvContentPartPr/>
              <p14:nvPr/>
            </p14:nvContentPartPr>
            <p14:xfrm>
              <a:off x="2924168" y="575156"/>
              <a:ext cx="720" cy="307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EF06F4F-EDD9-7356-C876-6B915D6B34C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11928" y="569036"/>
                <a:ext cx="25200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72ACC97-1A7B-8E72-975E-0AD9AB7C8514}"/>
                  </a:ext>
                </a:extLst>
              </p14:cNvPr>
              <p14:cNvContentPartPr/>
              <p14:nvPr/>
            </p14:nvContentPartPr>
            <p14:xfrm>
              <a:off x="2167448" y="206516"/>
              <a:ext cx="2203920" cy="19526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72ACC97-1A7B-8E72-975E-0AD9AB7C851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61328" y="200396"/>
                <a:ext cx="2216160" cy="19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9AD1E1A6-5AB4-126A-C403-C2A330216400}"/>
                  </a:ext>
                </a:extLst>
              </p14:cNvPr>
              <p14:cNvContentPartPr/>
              <p14:nvPr/>
            </p14:nvContentPartPr>
            <p14:xfrm>
              <a:off x="2262848" y="1724276"/>
              <a:ext cx="3297240" cy="17067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9AD1E1A6-5AB4-126A-C403-C2A33021640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256728" y="1718156"/>
                <a:ext cx="3309480" cy="17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0030692-26DC-7750-0DDE-9B4635044E52}"/>
                  </a:ext>
                </a:extLst>
              </p14:cNvPr>
              <p14:cNvContentPartPr/>
              <p14:nvPr/>
            </p14:nvContentPartPr>
            <p14:xfrm>
              <a:off x="9164198" y="5516780"/>
              <a:ext cx="583260" cy="1262712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0030692-26DC-7750-0DDE-9B4635044E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158077" y="5510661"/>
                <a:ext cx="595501" cy="1274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0F18269F-7217-ECF9-07A9-73242BFC84B7}"/>
                  </a:ext>
                </a:extLst>
              </p14:cNvPr>
              <p14:cNvContentPartPr/>
              <p14:nvPr/>
            </p14:nvContentPartPr>
            <p14:xfrm>
              <a:off x="2821568" y="4130156"/>
              <a:ext cx="1217880" cy="48384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0F18269F-7217-ECF9-07A9-73242BFC84B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67928" y="4022516"/>
                <a:ext cx="1325520" cy="69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8F6EE3B7-5EC9-C58E-F9BE-CD1A98644628}"/>
                  </a:ext>
                </a:extLst>
              </p14:cNvPr>
              <p14:cNvContentPartPr/>
              <p14:nvPr/>
            </p14:nvContentPartPr>
            <p14:xfrm>
              <a:off x="2528528" y="4035116"/>
              <a:ext cx="1655640" cy="766080"/>
            </p14:xfrm>
          </p:contentPart>
        </mc:Choice>
        <mc:Fallback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8F6EE3B7-5EC9-C58E-F9BE-CD1A9864462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22408" y="4028996"/>
                <a:ext cx="1667880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6E195FD-8E2F-FA40-A010-B7F7279B42D6}"/>
                  </a:ext>
                </a:extLst>
              </p14:cNvPr>
              <p14:cNvContentPartPr/>
              <p14:nvPr/>
            </p14:nvContentPartPr>
            <p14:xfrm>
              <a:off x="3397928" y="4414196"/>
              <a:ext cx="54720" cy="165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6E195FD-8E2F-FA40-A010-B7F7279B42D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391808" y="4408076"/>
                <a:ext cx="6696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B2D8C39-9DB7-F258-EC19-759EF9EC36DC}"/>
                  </a:ext>
                </a:extLst>
              </p14:cNvPr>
              <p14:cNvContentPartPr/>
              <p14:nvPr/>
            </p14:nvContentPartPr>
            <p14:xfrm>
              <a:off x="3814808" y="4256516"/>
              <a:ext cx="360" cy="3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B2D8C39-9DB7-F258-EC19-759EF9EC36D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808688" y="4250396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B60C9C07-EB7E-B6AC-EFEA-A9C31789E5E2}"/>
                  </a:ext>
                </a:extLst>
              </p14:cNvPr>
              <p14:cNvContentPartPr/>
              <p14:nvPr/>
            </p14:nvContentPartPr>
            <p14:xfrm>
              <a:off x="6033488" y="2388116"/>
              <a:ext cx="68760" cy="1328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B60C9C07-EB7E-B6AC-EFEA-A9C31789E5E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979848" y="2280476"/>
                <a:ext cx="176400" cy="154440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C3D1D0F5-F61A-F557-DA00-66183B300BFE}"/>
              </a:ext>
            </a:extLst>
          </p:cNvPr>
          <p:cNvSpPr txBox="1"/>
          <p:nvPr/>
        </p:nvSpPr>
        <p:spPr>
          <a:xfrm>
            <a:off x="3293169" y="744838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1DE29D1-6017-7B6E-1143-DEEF715A93AF}"/>
              </a:ext>
            </a:extLst>
          </p:cNvPr>
          <p:cNvSpPr txBox="1"/>
          <p:nvPr/>
        </p:nvSpPr>
        <p:spPr>
          <a:xfrm>
            <a:off x="3758773" y="2378515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34B455-F514-D08D-0AB4-FE0F14577A59}"/>
              </a:ext>
            </a:extLst>
          </p:cNvPr>
          <p:cNvSpPr txBox="1"/>
          <p:nvPr/>
        </p:nvSpPr>
        <p:spPr>
          <a:xfrm>
            <a:off x="3498607" y="4126795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8C86862-DCA5-4D6E-63A0-42850E2DB160}"/>
              </a:ext>
            </a:extLst>
          </p:cNvPr>
          <p:cNvSpPr txBox="1"/>
          <p:nvPr/>
        </p:nvSpPr>
        <p:spPr>
          <a:xfrm>
            <a:off x="9270713" y="5795889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A71C39EC-5B91-DA1D-3C30-463DF83FC717}"/>
                  </a:ext>
                </a:extLst>
              </p14:cNvPr>
              <p14:cNvContentPartPr/>
              <p14:nvPr/>
            </p14:nvContentPartPr>
            <p14:xfrm>
              <a:off x="6510848" y="3056636"/>
              <a:ext cx="962640" cy="67284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A71C39EC-5B91-DA1D-3C30-463DF83FC71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04728" y="3050516"/>
                <a:ext cx="974880" cy="68508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5F4947A9-90DB-2184-9E31-8325D06B6E3C}"/>
              </a:ext>
            </a:extLst>
          </p:cNvPr>
          <p:cNvSpPr txBox="1"/>
          <p:nvPr/>
        </p:nvSpPr>
        <p:spPr>
          <a:xfrm>
            <a:off x="6749153" y="2632082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2CFE0F7-F28D-B183-7DE9-9B6E9A6198D4}"/>
                  </a:ext>
                </a:extLst>
              </p14:cNvPr>
              <p14:cNvContentPartPr/>
              <p14:nvPr/>
            </p14:nvContentPartPr>
            <p14:xfrm>
              <a:off x="6589688" y="3176516"/>
              <a:ext cx="1088280" cy="50472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2CFE0F7-F28D-B183-7DE9-9B6E9A6198D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499688" y="2996516"/>
                <a:ext cx="1267920" cy="86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71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3449D7-327E-D251-02CB-1DE10DABC0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AutoShape 2" descr="Diverse group at modern meeting event">
            <a:extLst>
              <a:ext uri="{FF2B5EF4-FFF2-40B4-BE49-F238E27FC236}">
                <a16:creationId xmlns:a16="http://schemas.microsoft.com/office/drawing/2014/main" id="{0DE12B0E-01BF-4C6E-B38C-5245308FB5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E12A4-352B-8A50-D973-49CB814EA2AD}"/>
              </a:ext>
            </a:extLst>
          </p:cNvPr>
          <p:cNvSpPr txBox="1"/>
          <p:nvPr/>
        </p:nvSpPr>
        <p:spPr>
          <a:xfrm>
            <a:off x="1074306" y="2591850"/>
            <a:ext cx="93154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Assuring public input is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Question 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Honor community 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>
                <a:solidFill>
                  <a:schemeClr val="bg1"/>
                </a:solidFill>
              </a:rPr>
              <a:t>Elevating neglected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7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83F84-A660-D321-5443-A94E5804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91"/>
            <a:ext cx="10033233" cy="684541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B97546E-E61E-F6FB-A6C9-FDBC370F40E8}"/>
                  </a:ext>
                </a:extLst>
              </p14:cNvPr>
              <p14:cNvContentPartPr/>
              <p14:nvPr/>
            </p14:nvContentPartPr>
            <p14:xfrm>
              <a:off x="3034328" y="3137201"/>
              <a:ext cx="1269360" cy="16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B97546E-E61E-F6FB-A6C9-FDBC370F40E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8328" y="3101201"/>
                <a:ext cx="134100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B043F71-5ECE-7A54-788F-D3074C549DD9}"/>
                  </a:ext>
                </a:extLst>
              </p14:cNvPr>
              <p14:cNvContentPartPr/>
              <p14:nvPr/>
            </p14:nvContentPartPr>
            <p14:xfrm>
              <a:off x="3030387" y="4276139"/>
              <a:ext cx="1238400" cy="7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B043F71-5ECE-7A54-788F-D3074C549D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94387" y="4204139"/>
                <a:ext cx="131004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3BA80D7-0BF3-951C-9A6F-A0F5E5059727}"/>
              </a:ext>
            </a:extLst>
          </p:cNvPr>
          <p:cNvSpPr txBox="1"/>
          <p:nvPr/>
        </p:nvSpPr>
        <p:spPr>
          <a:xfrm>
            <a:off x="3709947" y="3330049"/>
            <a:ext cx="307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90592-3323-E489-A7B4-A63277A6FC74}"/>
              </a:ext>
            </a:extLst>
          </p:cNvPr>
          <p:cNvSpPr txBox="1"/>
          <p:nvPr/>
        </p:nvSpPr>
        <p:spPr>
          <a:xfrm>
            <a:off x="3556233" y="4630156"/>
            <a:ext cx="307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A78313-F4E5-44BF-CBB4-A4BF71D47F54}"/>
              </a:ext>
            </a:extLst>
          </p:cNvPr>
          <p:cNvSpPr txBox="1"/>
          <p:nvPr/>
        </p:nvSpPr>
        <p:spPr>
          <a:xfrm>
            <a:off x="3495873" y="2313589"/>
            <a:ext cx="307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01FEF1D1-E1F6-B9C0-4924-015B18FD0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29" y="0"/>
            <a:ext cx="6169572" cy="462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84F6A8-4903-D7EB-077A-17143CAF7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1872"/>
            <a:ext cx="12192000" cy="575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27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32C8-AFB8-CADB-49D7-551A4A28F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499"/>
            <a:ext cx="12192000" cy="62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2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480D67-5476-42BB-909F-DCB871B22F88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fc0b8d30-1de4-43f8-9e4c-9282b8098902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F8C242A4E9AF40812F4DD61983E444" ma:contentTypeVersion="4" ma:contentTypeDescription="Create a new document." ma:contentTypeScope="" ma:versionID="70304632f0edcad713826ea2de00fbdd">
  <xsd:schema xmlns:xsd="http://www.w3.org/2001/XMLSchema" xmlns:xs="http://www.w3.org/2001/XMLSchema" xmlns:p="http://schemas.microsoft.com/office/2006/metadata/properties" xmlns:ns3="9192f14e-0bb6-45e9-afb2-c65efb0ee962" targetNamespace="http://schemas.microsoft.com/office/2006/metadata/properties" ma:root="true" ma:fieldsID="55c98ce0f2d5a91a00e32a4cbce1f9da" ns3:_="">
    <xsd:import namespace="9192f14e-0bb6-45e9-afb2-c65efb0ee9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2f14e-0bb6-45e9-afb2-c65efb0ee9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14FE09-A61B-4BE5-ACE7-DAEB7CEE5A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92f14e-0bb6-45e9-afb2-c65efb0ee9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1A071A-F590-4D5A-B65F-043685BCE3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319580-5163-45BD-AA9E-208A4E29FFCC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9192f14e-0bb6-45e9-afb2-c65efb0ee962"/>
    <ds:schemaRef ds:uri="http://purl.org/dc/elements/1.1/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230</Words>
  <Application>Microsoft Office PowerPoint</Application>
  <PresentationFormat>Widescreen</PresentationFormat>
  <Paragraphs>76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Georgia</vt:lpstr>
      <vt:lpstr>Office Theme</vt:lpstr>
      <vt:lpstr>How State Elected Officials Can Help Ensure the Safety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Building Safety Infrastructure</vt:lpstr>
      <vt:lpstr>Legislation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 Brownsberger (MS Dev)</dc:creator>
  <cp:lastModifiedBy>Will Brownsberger (MS Dev)</cp:lastModifiedBy>
  <cp:revision>2</cp:revision>
  <dcterms:created xsi:type="dcterms:W3CDTF">2026-06-15T13:35:22Z</dcterms:created>
  <dcterms:modified xsi:type="dcterms:W3CDTF">2026-06-16T18:29:07Z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0x010100BDF8C242A4E9AF40812F4DD61983E444</vt:lpwstr>
  </property>
</Properties>
</file>