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62" r:id="rId3"/>
    <p:sldId id="274" r:id="rId4"/>
    <p:sldId id="263" r:id="rId5"/>
    <p:sldId id="277" r:id="rId6"/>
    <p:sldId id="281" r:id="rId7"/>
    <p:sldId id="279" r:id="rId8"/>
    <p:sldId id="265" r:id="rId9"/>
    <p:sldId id="286" r:id="rId10"/>
    <p:sldId id="276" r:id="rId11"/>
    <p:sldId id="25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71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2021-2 Incoming</a:t>
            </a:r>
            <a:r>
              <a:rPr lang="en-US" baseline="0" dirty="0"/>
              <a:t> Contacts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Emails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3-4625-B282-3A4BEDBAF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3-4625-B282-3A4BEDBAF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Letters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3-4625-B282-3A4BEDBAF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992608"/>
        <c:axId val="1776991360"/>
      </c:barChart>
      <c:catAx>
        <c:axId val="17769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991360"/>
        <c:crosses val="autoZero"/>
        <c:auto val="1"/>
        <c:lblAlgn val="ctr"/>
        <c:lblOffset val="100"/>
        <c:noMultiLvlLbl val="0"/>
      </c:catAx>
      <c:valAx>
        <c:axId val="17769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99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Survey responses from </a:t>
            </a:r>
            <a:r>
              <a:rPr lang="en-US" b="1" dirty="0"/>
              <a:t>SIMILAR</a:t>
            </a:r>
            <a:r>
              <a:rPr lang="en-US" dirty="0"/>
              <a:t> reach (~5,000</a:t>
            </a:r>
            <a:r>
              <a:rPr lang="en-US" baseline="0" dirty="0"/>
              <a:t> to 10,000)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Facebook</c:v>
                </c:pt>
                <c:pt idx="1">
                  <c:v>Group Emails</c:v>
                </c:pt>
                <c:pt idx="2">
                  <c:v>Individual Mails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152</c:v>
                </c:pt>
                <c:pt idx="1">
                  <c:v>181</c:v>
                </c:pt>
                <c:pt idx="2">
                  <c:v>2894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5-4342-BA9C-5239F60B8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1818512"/>
        <c:axId val="2021820176"/>
      </c:barChart>
      <c:catAx>
        <c:axId val="20218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820176"/>
        <c:crosses val="autoZero"/>
        <c:auto val="1"/>
        <c:lblAlgn val="ctr"/>
        <c:lblOffset val="100"/>
        <c:noMultiLvlLbl val="0"/>
      </c:catAx>
      <c:valAx>
        <c:axId val="202182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81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97A86-10D7-46E3-90A1-80814368E04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8F65E7-DDD5-4A20-96FA-84BFFA673565}">
      <dgm:prSet/>
      <dgm:spPr/>
      <dgm:t>
        <a:bodyPr/>
        <a:lstStyle/>
        <a:p>
          <a:r>
            <a:rPr lang="en-US" dirty="0"/>
            <a:t>Answer constituent email</a:t>
          </a:r>
        </a:p>
      </dgm:t>
    </dgm:pt>
    <dgm:pt modelId="{8E441941-FCD2-4B27-9CAD-B75962115211}" type="parTrans" cxnId="{1EFFD803-2EF2-4F0D-9E62-1B5BE5190CC8}">
      <dgm:prSet/>
      <dgm:spPr/>
      <dgm:t>
        <a:bodyPr/>
        <a:lstStyle/>
        <a:p>
          <a:endParaRPr lang="en-US"/>
        </a:p>
      </dgm:t>
    </dgm:pt>
    <dgm:pt modelId="{7616371B-AEA3-46EB-A7FA-07202DC3C40B}" type="sibTrans" cxnId="{1EFFD803-2EF2-4F0D-9E62-1B5BE5190CC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FC2F23B-0DEB-4757-BAD9-4315F18C9F21}">
      <dgm:prSet/>
      <dgm:spPr/>
      <dgm:t>
        <a:bodyPr/>
        <a:lstStyle/>
        <a:p>
          <a:r>
            <a:rPr lang="en-US" dirty="0"/>
            <a:t>Record and classify contacts</a:t>
          </a:r>
        </a:p>
      </dgm:t>
    </dgm:pt>
    <dgm:pt modelId="{1F57DF85-57B7-474D-9D80-1156950A3F1E}" type="parTrans" cxnId="{2D1D0034-9F25-4A89-A5C6-4A11F981F3D7}">
      <dgm:prSet/>
      <dgm:spPr/>
      <dgm:t>
        <a:bodyPr/>
        <a:lstStyle/>
        <a:p>
          <a:endParaRPr lang="en-US"/>
        </a:p>
      </dgm:t>
    </dgm:pt>
    <dgm:pt modelId="{E89D0C83-9730-4FF2-A30E-5F8B55D11147}" type="sibTrans" cxnId="{2D1D0034-9F25-4A89-A5C6-4A11F981F3D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F431BF5-D079-4968-9091-92A4730D9745}">
      <dgm:prSet/>
      <dgm:spPr/>
      <dgm:t>
        <a:bodyPr/>
        <a:lstStyle/>
        <a:p>
          <a:r>
            <a:rPr lang="en-US" dirty="0"/>
            <a:t>Use recorded emails for ongoing communication</a:t>
          </a:r>
        </a:p>
      </dgm:t>
    </dgm:pt>
    <dgm:pt modelId="{248D3746-E260-432C-BF3F-E5664667CFFA}" type="parTrans" cxnId="{3C8350E6-31C8-4735-82E5-6E939FA6DDC2}">
      <dgm:prSet/>
      <dgm:spPr/>
      <dgm:t>
        <a:bodyPr/>
        <a:lstStyle/>
        <a:p>
          <a:endParaRPr lang="en-US"/>
        </a:p>
      </dgm:t>
    </dgm:pt>
    <dgm:pt modelId="{81B6DF2A-2DE4-4D0B-B4C1-2AFB0AE873EA}" type="sibTrans" cxnId="{3C8350E6-31C8-4735-82E5-6E939FA6DDC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5B0D2C3-2560-46E2-940E-8296563A4663}" type="pres">
      <dgm:prSet presAssocID="{24F97A86-10D7-46E3-90A1-80814368E047}" presName="Name0" presStyleCnt="0">
        <dgm:presLayoutVars>
          <dgm:animLvl val="lvl"/>
          <dgm:resizeHandles val="exact"/>
        </dgm:presLayoutVars>
      </dgm:prSet>
      <dgm:spPr/>
    </dgm:pt>
    <dgm:pt modelId="{12F0ECBC-D472-43AA-B0B6-AF90E5FB51C9}" type="pres">
      <dgm:prSet presAssocID="{6A8F65E7-DDD5-4A20-96FA-84BFFA673565}" presName="compositeNode" presStyleCnt="0">
        <dgm:presLayoutVars>
          <dgm:bulletEnabled val="1"/>
        </dgm:presLayoutVars>
      </dgm:prSet>
      <dgm:spPr/>
    </dgm:pt>
    <dgm:pt modelId="{996F846B-981A-437F-88BF-50463FA9DA31}" type="pres">
      <dgm:prSet presAssocID="{6A8F65E7-DDD5-4A20-96FA-84BFFA673565}" presName="bgRect" presStyleLbl="bgAccFollowNode1" presStyleIdx="0" presStyleCnt="3"/>
      <dgm:spPr/>
    </dgm:pt>
    <dgm:pt modelId="{1DC586F2-236C-4A6E-A7D8-7088A7C9F94B}" type="pres">
      <dgm:prSet presAssocID="{7616371B-AEA3-46EB-A7FA-07202DC3C40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7421A59-61FD-4CF4-BE01-318C5A51A40E}" type="pres">
      <dgm:prSet presAssocID="{6A8F65E7-DDD5-4A20-96FA-84BFFA673565}" presName="bottomLine" presStyleLbl="alignNode1" presStyleIdx="1" presStyleCnt="6">
        <dgm:presLayoutVars/>
      </dgm:prSet>
      <dgm:spPr/>
    </dgm:pt>
    <dgm:pt modelId="{59003C50-D5B8-4AEE-A63A-3BB97FD0CAEE}" type="pres">
      <dgm:prSet presAssocID="{6A8F65E7-DDD5-4A20-96FA-84BFFA673565}" presName="nodeText" presStyleLbl="bgAccFollowNode1" presStyleIdx="0" presStyleCnt="3">
        <dgm:presLayoutVars>
          <dgm:bulletEnabled val="1"/>
        </dgm:presLayoutVars>
      </dgm:prSet>
      <dgm:spPr/>
    </dgm:pt>
    <dgm:pt modelId="{E5F4FEC4-7685-414E-82D2-2DD951CC1347}" type="pres">
      <dgm:prSet presAssocID="{7616371B-AEA3-46EB-A7FA-07202DC3C40B}" presName="sibTrans" presStyleCnt="0"/>
      <dgm:spPr/>
    </dgm:pt>
    <dgm:pt modelId="{ED740228-B1C8-468D-820C-F3A2AAF23CC4}" type="pres">
      <dgm:prSet presAssocID="{BFC2F23B-0DEB-4757-BAD9-4315F18C9F21}" presName="compositeNode" presStyleCnt="0">
        <dgm:presLayoutVars>
          <dgm:bulletEnabled val="1"/>
        </dgm:presLayoutVars>
      </dgm:prSet>
      <dgm:spPr/>
    </dgm:pt>
    <dgm:pt modelId="{F22B1DF4-06EA-4717-9C94-28A723FC46AD}" type="pres">
      <dgm:prSet presAssocID="{BFC2F23B-0DEB-4757-BAD9-4315F18C9F21}" presName="bgRect" presStyleLbl="bgAccFollowNode1" presStyleIdx="1" presStyleCnt="3"/>
      <dgm:spPr/>
    </dgm:pt>
    <dgm:pt modelId="{8A69D43B-1E81-442E-A19F-C12FC446F117}" type="pres">
      <dgm:prSet presAssocID="{E89D0C83-9730-4FF2-A30E-5F8B55D1114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2D8D851-4917-4D6F-B4EE-4546DCCA0408}" type="pres">
      <dgm:prSet presAssocID="{BFC2F23B-0DEB-4757-BAD9-4315F18C9F21}" presName="bottomLine" presStyleLbl="alignNode1" presStyleIdx="3" presStyleCnt="6">
        <dgm:presLayoutVars/>
      </dgm:prSet>
      <dgm:spPr/>
    </dgm:pt>
    <dgm:pt modelId="{061257AC-0819-4CD9-93C0-31087E0313C2}" type="pres">
      <dgm:prSet presAssocID="{BFC2F23B-0DEB-4757-BAD9-4315F18C9F21}" presName="nodeText" presStyleLbl="bgAccFollowNode1" presStyleIdx="1" presStyleCnt="3">
        <dgm:presLayoutVars>
          <dgm:bulletEnabled val="1"/>
        </dgm:presLayoutVars>
      </dgm:prSet>
      <dgm:spPr/>
    </dgm:pt>
    <dgm:pt modelId="{256A5027-E6D8-44DC-BD31-F6C02EAF3C08}" type="pres">
      <dgm:prSet presAssocID="{E89D0C83-9730-4FF2-A30E-5F8B55D11147}" presName="sibTrans" presStyleCnt="0"/>
      <dgm:spPr/>
    </dgm:pt>
    <dgm:pt modelId="{FF7842EF-6937-46C1-97E3-EF789386C349}" type="pres">
      <dgm:prSet presAssocID="{EF431BF5-D079-4968-9091-92A4730D9745}" presName="compositeNode" presStyleCnt="0">
        <dgm:presLayoutVars>
          <dgm:bulletEnabled val="1"/>
        </dgm:presLayoutVars>
      </dgm:prSet>
      <dgm:spPr/>
    </dgm:pt>
    <dgm:pt modelId="{C2F499E0-F2E1-45FD-B77B-267FA13D0319}" type="pres">
      <dgm:prSet presAssocID="{EF431BF5-D079-4968-9091-92A4730D9745}" presName="bgRect" presStyleLbl="bgAccFollowNode1" presStyleIdx="2" presStyleCnt="3"/>
      <dgm:spPr/>
    </dgm:pt>
    <dgm:pt modelId="{0904E1D2-3700-47CA-8744-11F8CD105545}" type="pres">
      <dgm:prSet presAssocID="{81B6DF2A-2DE4-4D0B-B4C1-2AFB0AE873E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C935F43-ADCB-4EC3-9CAE-66FE727D75A5}" type="pres">
      <dgm:prSet presAssocID="{EF431BF5-D079-4968-9091-92A4730D9745}" presName="bottomLine" presStyleLbl="alignNode1" presStyleIdx="5" presStyleCnt="6">
        <dgm:presLayoutVars/>
      </dgm:prSet>
      <dgm:spPr/>
    </dgm:pt>
    <dgm:pt modelId="{3176A888-4080-4427-A86D-7B77A887BBB1}" type="pres">
      <dgm:prSet presAssocID="{EF431BF5-D079-4968-9091-92A4730D974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EFFD803-2EF2-4F0D-9E62-1B5BE5190CC8}" srcId="{24F97A86-10D7-46E3-90A1-80814368E047}" destId="{6A8F65E7-DDD5-4A20-96FA-84BFFA673565}" srcOrd="0" destOrd="0" parTransId="{8E441941-FCD2-4B27-9CAD-B75962115211}" sibTransId="{7616371B-AEA3-46EB-A7FA-07202DC3C40B}"/>
    <dgm:cxn modelId="{9C3F0204-65B4-4997-BAC8-173F297447D9}" type="presOf" srcId="{EF431BF5-D079-4968-9091-92A4730D9745}" destId="{3176A888-4080-4427-A86D-7B77A887BBB1}" srcOrd="1" destOrd="0" presId="urn:microsoft.com/office/officeart/2016/7/layout/BasicLinearProcessNumbered"/>
    <dgm:cxn modelId="{4B26C608-41D8-4F33-90B1-896D4F07B2CC}" type="presOf" srcId="{6A8F65E7-DDD5-4A20-96FA-84BFFA673565}" destId="{59003C50-D5B8-4AEE-A63A-3BB97FD0CAEE}" srcOrd="1" destOrd="0" presId="urn:microsoft.com/office/officeart/2016/7/layout/BasicLinearProcessNumbered"/>
    <dgm:cxn modelId="{DEE6090F-346F-464C-826E-57B109A81629}" type="presOf" srcId="{24F97A86-10D7-46E3-90A1-80814368E047}" destId="{D5B0D2C3-2560-46E2-940E-8296563A4663}" srcOrd="0" destOrd="0" presId="urn:microsoft.com/office/officeart/2016/7/layout/BasicLinearProcessNumbered"/>
    <dgm:cxn modelId="{FA93B126-BB03-4967-8EFA-FC74ECD51D63}" type="presOf" srcId="{BFC2F23B-0DEB-4757-BAD9-4315F18C9F21}" destId="{F22B1DF4-06EA-4717-9C94-28A723FC46AD}" srcOrd="0" destOrd="0" presId="urn:microsoft.com/office/officeart/2016/7/layout/BasicLinearProcessNumbered"/>
    <dgm:cxn modelId="{2D1D0034-9F25-4A89-A5C6-4A11F981F3D7}" srcId="{24F97A86-10D7-46E3-90A1-80814368E047}" destId="{BFC2F23B-0DEB-4757-BAD9-4315F18C9F21}" srcOrd="1" destOrd="0" parTransId="{1F57DF85-57B7-474D-9D80-1156950A3F1E}" sibTransId="{E89D0C83-9730-4FF2-A30E-5F8B55D11147}"/>
    <dgm:cxn modelId="{6C1CA770-B7B4-45D5-BDAD-A8BFD5CDC4D2}" type="presOf" srcId="{6A8F65E7-DDD5-4A20-96FA-84BFFA673565}" destId="{996F846B-981A-437F-88BF-50463FA9DA31}" srcOrd="0" destOrd="0" presId="urn:microsoft.com/office/officeart/2016/7/layout/BasicLinearProcessNumbered"/>
    <dgm:cxn modelId="{04F15F75-0F28-44E1-8680-91032106A3A2}" type="presOf" srcId="{EF431BF5-D079-4968-9091-92A4730D9745}" destId="{C2F499E0-F2E1-45FD-B77B-267FA13D0319}" srcOrd="0" destOrd="0" presId="urn:microsoft.com/office/officeart/2016/7/layout/BasicLinearProcessNumbered"/>
    <dgm:cxn modelId="{C0C4C18D-B477-4795-A272-94E0413F0065}" type="presOf" srcId="{E89D0C83-9730-4FF2-A30E-5F8B55D11147}" destId="{8A69D43B-1E81-442E-A19F-C12FC446F117}" srcOrd="0" destOrd="0" presId="urn:microsoft.com/office/officeart/2016/7/layout/BasicLinearProcessNumbered"/>
    <dgm:cxn modelId="{170004D5-78EE-4F9A-88D2-CA76CC6AB23A}" type="presOf" srcId="{81B6DF2A-2DE4-4D0B-B4C1-2AFB0AE873EA}" destId="{0904E1D2-3700-47CA-8744-11F8CD105545}" srcOrd="0" destOrd="0" presId="urn:microsoft.com/office/officeart/2016/7/layout/BasicLinearProcessNumbered"/>
    <dgm:cxn modelId="{3C8350E6-31C8-4735-82E5-6E939FA6DDC2}" srcId="{24F97A86-10D7-46E3-90A1-80814368E047}" destId="{EF431BF5-D079-4968-9091-92A4730D9745}" srcOrd="2" destOrd="0" parTransId="{248D3746-E260-432C-BF3F-E5664667CFFA}" sibTransId="{81B6DF2A-2DE4-4D0B-B4C1-2AFB0AE873EA}"/>
    <dgm:cxn modelId="{F07372E7-5008-4B2A-9D9F-3F1B3C9819FB}" type="presOf" srcId="{BFC2F23B-0DEB-4757-BAD9-4315F18C9F21}" destId="{061257AC-0819-4CD9-93C0-31087E0313C2}" srcOrd="1" destOrd="0" presId="urn:microsoft.com/office/officeart/2016/7/layout/BasicLinearProcessNumbered"/>
    <dgm:cxn modelId="{6765A7F7-76FA-44A6-9007-466BFF148B20}" type="presOf" srcId="{7616371B-AEA3-46EB-A7FA-07202DC3C40B}" destId="{1DC586F2-236C-4A6E-A7D8-7088A7C9F94B}" srcOrd="0" destOrd="0" presId="urn:microsoft.com/office/officeart/2016/7/layout/BasicLinearProcessNumbered"/>
    <dgm:cxn modelId="{69F8B7AD-DF0D-4BCA-87DC-E55603890DFA}" type="presParOf" srcId="{D5B0D2C3-2560-46E2-940E-8296563A4663}" destId="{12F0ECBC-D472-43AA-B0B6-AF90E5FB51C9}" srcOrd="0" destOrd="0" presId="urn:microsoft.com/office/officeart/2016/7/layout/BasicLinearProcessNumbered"/>
    <dgm:cxn modelId="{2E2A2095-4C52-42AE-BFD9-DC31185C348F}" type="presParOf" srcId="{12F0ECBC-D472-43AA-B0B6-AF90E5FB51C9}" destId="{996F846B-981A-437F-88BF-50463FA9DA31}" srcOrd="0" destOrd="0" presId="urn:microsoft.com/office/officeart/2016/7/layout/BasicLinearProcessNumbered"/>
    <dgm:cxn modelId="{73EF2EB4-7475-4459-B7E4-9BD587447065}" type="presParOf" srcId="{12F0ECBC-D472-43AA-B0B6-AF90E5FB51C9}" destId="{1DC586F2-236C-4A6E-A7D8-7088A7C9F94B}" srcOrd="1" destOrd="0" presId="urn:microsoft.com/office/officeart/2016/7/layout/BasicLinearProcessNumbered"/>
    <dgm:cxn modelId="{87757128-2F68-4D31-85A4-BDE20BAC5639}" type="presParOf" srcId="{12F0ECBC-D472-43AA-B0B6-AF90E5FB51C9}" destId="{D7421A59-61FD-4CF4-BE01-318C5A51A40E}" srcOrd="2" destOrd="0" presId="urn:microsoft.com/office/officeart/2016/7/layout/BasicLinearProcessNumbered"/>
    <dgm:cxn modelId="{F11E16B6-BD8E-4966-A456-2BA6B5FB2D05}" type="presParOf" srcId="{12F0ECBC-D472-43AA-B0B6-AF90E5FB51C9}" destId="{59003C50-D5B8-4AEE-A63A-3BB97FD0CAEE}" srcOrd="3" destOrd="0" presId="urn:microsoft.com/office/officeart/2016/7/layout/BasicLinearProcessNumbered"/>
    <dgm:cxn modelId="{F0ED3DD5-A2BE-4264-B5B6-3E80A1E7DECA}" type="presParOf" srcId="{D5B0D2C3-2560-46E2-940E-8296563A4663}" destId="{E5F4FEC4-7685-414E-82D2-2DD951CC1347}" srcOrd="1" destOrd="0" presId="urn:microsoft.com/office/officeart/2016/7/layout/BasicLinearProcessNumbered"/>
    <dgm:cxn modelId="{863E03FB-BF99-4381-AA0D-91BAAC090D97}" type="presParOf" srcId="{D5B0D2C3-2560-46E2-940E-8296563A4663}" destId="{ED740228-B1C8-468D-820C-F3A2AAF23CC4}" srcOrd="2" destOrd="0" presId="urn:microsoft.com/office/officeart/2016/7/layout/BasicLinearProcessNumbered"/>
    <dgm:cxn modelId="{2A38B30D-8D42-4DBD-B44D-34A3B5CDD734}" type="presParOf" srcId="{ED740228-B1C8-468D-820C-F3A2AAF23CC4}" destId="{F22B1DF4-06EA-4717-9C94-28A723FC46AD}" srcOrd="0" destOrd="0" presId="urn:microsoft.com/office/officeart/2016/7/layout/BasicLinearProcessNumbered"/>
    <dgm:cxn modelId="{7133B010-7FBA-482E-BA00-A16AC7300744}" type="presParOf" srcId="{ED740228-B1C8-468D-820C-F3A2AAF23CC4}" destId="{8A69D43B-1E81-442E-A19F-C12FC446F117}" srcOrd="1" destOrd="0" presId="urn:microsoft.com/office/officeart/2016/7/layout/BasicLinearProcessNumbered"/>
    <dgm:cxn modelId="{052CEF5F-E577-4DEC-B06B-CA6F397B7EC8}" type="presParOf" srcId="{ED740228-B1C8-468D-820C-F3A2AAF23CC4}" destId="{92D8D851-4917-4D6F-B4EE-4546DCCA0408}" srcOrd="2" destOrd="0" presId="urn:microsoft.com/office/officeart/2016/7/layout/BasicLinearProcessNumbered"/>
    <dgm:cxn modelId="{B543F2EB-7845-41D6-9B5B-79FD704ED636}" type="presParOf" srcId="{ED740228-B1C8-468D-820C-F3A2AAF23CC4}" destId="{061257AC-0819-4CD9-93C0-31087E0313C2}" srcOrd="3" destOrd="0" presId="urn:microsoft.com/office/officeart/2016/7/layout/BasicLinearProcessNumbered"/>
    <dgm:cxn modelId="{640615F5-BE19-4AA8-A6EE-53FA376AE308}" type="presParOf" srcId="{D5B0D2C3-2560-46E2-940E-8296563A4663}" destId="{256A5027-E6D8-44DC-BD31-F6C02EAF3C08}" srcOrd="3" destOrd="0" presId="urn:microsoft.com/office/officeart/2016/7/layout/BasicLinearProcessNumbered"/>
    <dgm:cxn modelId="{F4ABBB97-C833-4823-AF8A-E4FCD6A3A56F}" type="presParOf" srcId="{D5B0D2C3-2560-46E2-940E-8296563A4663}" destId="{FF7842EF-6937-46C1-97E3-EF789386C349}" srcOrd="4" destOrd="0" presId="urn:microsoft.com/office/officeart/2016/7/layout/BasicLinearProcessNumbered"/>
    <dgm:cxn modelId="{044F134A-7D35-49DE-B157-46BB4DDE1BA8}" type="presParOf" srcId="{FF7842EF-6937-46C1-97E3-EF789386C349}" destId="{C2F499E0-F2E1-45FD-B77B-267FA13D0319}" srcOrd="0" destOrd="0" presId="urn:microsoft.com/office/officeart/2016/7/layout/BasicLinearProcessNumbered"/>
    <dgm:cxn modelId="{1B22E076-1B59-4A67-AC22-AADFB203E644}" type="presParOf" srcId="{FF7842EF-6937-46C1-97E3-EF789386C349}" destId="{0904E1D2-3700-47CA-8744-11F8CD105545}" srcOrd="1" destOrd="0" presId="urn:microsoft.com/office/officeart/2016/7/layout/BasicLinearProcessNumbered"/>
    <dgm:cxn modelId="{AF3BC743-F2F5-484E-91C0-AF3A2F3F1823}" type="presParOf" srcId="{FF7842EF-6937-46C1-97E3-EF789386C349}" destId="{CC935F43-ADCB-4EC3-9CAE-66FE727D75A5}" srcOrd="2" destOrd="0" presId="urn:microsoft.com/office/officeart/2016/7/layout/BasicLinearProcessNumbered"/>
    <dgm:cxn modelId="{081CCC85-47E4-48D0-A631-B121B474CBA8}" type="presParOf" srcId="{FF7842EF-6937-46C1-97E3-EF789386C349}" destId="{3176A888-4080-4427-A86D-7B77A887BBB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C85F4-13E9-49E2-8CCF-7525B77F94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E244B-5709-4034-B873-A656590A651E}">
      <dgm:prSet/>
      <dgm:spPr/>
      <dgm:t>
        <a:bodyPr/>
        <a:lstStyle/>
        <a:p>
          <a:r>
            <a:rPr lang="en-US" dirty="0"/>
            <a:t>Near immediate	</a:t>
          </a:r>
        </a:p>
      </dgm:t>
    </dgm:pt>
    <dgm:pt modelId="{7664283E-0166-499A-97A4-5BCAB2E6AE13}" type="parTrans" cxnId="{29093906-4CCA-4C91-92A7-055D52F361F8}">
      <dgm:prSet/>
      <dgm:spPr/>
      <dgm:t>
        <a:bodyPr/>
        <a:lstStyle/>
        <a:p>
          <a:endParaRPr lang="en-US"/>
        </a:p>
      </dgm:t>
    </dgm:pt>
    <dgm:pt modelId="{72AC128E-7269-4836-B3C3-08CCA8388B64}" type="sibTrans" cxnId="{29093906-4CCA-4C91-92A7-055D52F361F8}">
      <dgm:prSet/>
      <dgm:spPr/>
      <dgm:t>
        <a:bodyPr/>
        <a:lstStyle/>
        <a:p>
          <a:endParaRPr lang="en-US"/>
        </a:p>
      </dgm:t>
    </dgm:pt>
    <dgm:pt modelId="{349CACB5-AAAE-42C6-BBA0-4481103541EE}">
      <dgm:prSet/>
      <dgm:spPr/>
      <dgm:t>
        <a:bodyPr/>
        <a:lstStyle/>
        <a:p>
          <a:r>
            <a:rPr lang="en-US" dirty="0"/>
            <a:t>Concise</a:t>
          </a:r>
        </a:p>
      </dgm:t>
    </dgm:pt>
    <dgm:pt modelId="{31F5AAC0-5113-41FD-B8AF-51F3655EA6EB}" type="parTrans" cxnId="{6F0B6D2E-C91D-4276-A918-5A44483BE3C4}">
      <dgm:prSet/>
      <dgm:spPr/>
      <dgm:t>
        <a:bodyPr/>
        <a:lstStyle/>
        <a:p>
          <a:endParaRPr lang="en-US"/>
        </a:p>
      </dgm:t>
    </dgm:pt>
    <dgm:pt modelId="{CBCD0D4F-F959-4A92-A579-E3FD849AE9B2}" type="sibTrans" cxnId="{6F0B6D2E-C91D-4276-A918-5A44483BE3C4}">
      <dgm:prSet/>
      <dgm:spPr/>
      <dgm:t>
        <a:bodyPr/>
        <a:lstStyle/>
        <a:p>
          <a:endParaRPr lang="en-US"/>
        </a:p>
      </dgm:t>
    </dgm:pt>
    <dgm:pt modelId="{90A9B5A7-5815-442C-BDFC-81C8D2A4FD2C}">
      <dgm:prSet/>
      <dgm:spPr/>
      <dgm:t>
        <a:bodyPr/>
        <a:lstStyle/>
        <a:p>
          <a:r>
            <a:rPr lang="en-US" dirty="0"/>
            <a:t>Specifically responsive</a:t>
          </a:r>
        </a:p>
      </dgm:t>
    </dgm:pt>
    <dgm:pt modelId="{7E618FC5-A69C-4412-8C8D-19C753CA0B99}" type="parTrans" cxnId="{E184658A-BA90-4B8F-B215-EFA6B68B6B76}">
      <dgm:prSet/>
      <dgm:spPr/>
      <dgm:t>
        <a:bodyPr/>
        <a:lstStyle/>
        <a:p>
          <a:endParaRPr lang="en-US"/>
        </a:p>
      </dgm:t>
    </dgm:pt>
    <dgm:pt modelId="{9D81FBCD-77FD-4A5B-8D02-4AE8046CB0B5}" type="sibTrans" cxnId="{E184658A-BA90-4B8F-B215-EFA6B68B6B76}">
      <dgm:prSet/>
      <dgm:spPr/>
      <dgm:t>
        <a:bodyPr/>
        <a:lstStyle/>
        <a:p>
          <a:endParaRPr lang="en-US"/>
        </a:p>
      </dgm:t>
    </dgm:pt>
    <dgm:pt modelId="{3D58D447-9AA5-4CAC-9DD0-3A195F0B39A0}" type="pres">
      <dgm:prSet presAssocID="{4FAC85F4-13E9-49E2-8CCF-7525B77F9409}" presName="linear" presStyleCnt="0">
        <dgm:presLayoutVars>
          <dgm:animLvl val="lvl"/>
          <dgm:resizeHandles val="exact"/>
        </dgm:presLayoutVars>
      </dgm:prSet>
      <dgm:spPr/>
    </dgm:pt>
    <dgm:pt modelId="{B1597E0A-CCE4-4FF5-A0C5-C1215904A05F}" type="pres">
      <dgm:prSet presAssocID="{1AFE244B-5709-4034-B873-A656590A65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9D0868-F51D-495D-A1B0-C797E59FA278}" type="pres">
      <dgm:prSet presAssocID="{72AC128E-7269-4836-B3C3-08CCA8388B64}" presName="spacer" presStyleCnt="0"/>
      <dgm:spPr/>
    </dgm:pt>
    <dgm:pt modelId="{652EAE5B-4D21-4966-9348-B35F106310B0}" type="pres">
      <dgm:prSet presAssocID="{349CACB5-AAAE-42C6-BBA0-4481103541EE}" presName="parentText" presStyleLbl="node1" presStyleIdx="1" presStyleCnt="3" custLinFactNeighborX="-35986" custLinFactNeighborY="-34417">
        <dgm:presLayoutVars>
          <dgm:chMax val="0"/>
          <dgm:bulletEnabled val="1"/>
        </dgm:presLayoutVars>
      </dgm:prSet>
      <dgm:spPr/>
    </dgm:pt>
    <dgm:pt modelId="{B7BB5F66-634A-4693-AA7E-46A4FF4D7E22}" type="pres">
      <dgm:prSet presAssocID="{CBCD0D4F-F959-4A92-A579-E3FD849AE9B2}" presName="spacer" presStyleCnt="0"/>
      <dgm:spPr/>
    </dgm:pt>
    <dgm:pt modelId="{0EDFE89B-6AC3-407E-B40C-54FCB8513F4B}" type="pres">
      <dgm:prSet presAssocID="{90A9B5A7-5815-442C-BDFC-81C8D2A4FD2C}" presName="parentText" presStyleLbl="node1" presStyleIdx="2" presStyleCnt="3" custLinFactNeighborX="-27989" custLinFactNeighborY="-60230">
        <dgm:presLayoutVars>
          <dgm:chMax val="0"/>
          <dgm:bulletEnabled val="1"/>
        </dgm:presLayoutVars>
      </dgm:prSet>
      <dgm:spPr/>
    </dgm:pt>
  </dgm:ptLst>
  <dgm:cxnLst>
    <dgm:cxn modelId="{29093906-4CCA-4C91-92A7-055D52F361F8}" srcId="{4FAC85F4-13E9-49E2-8CCF-7525B77F9409}" destId="{1AFE244B-5709-4034-B873-A656590A651E}" srcOrd="0" destOrd="0" parTransId="{7664283E-0166-499A-97A4-5BCAB2E6AE13}" sibTransId="{72AC128E-7269-4836-B3C3-08CCA8388B64}"/>
    <dgm:cxn modelId="{D2C46606-5A61-402A-84E5-22899AB1227D}" type="presOf" srcId="{90A9B5A7-5815-442C-BDFC-81C8D2A4FD2C}" destId="{0EDFE89B-6AC3-407E-B40C-54FCB8513F4B}" srcOrd="0" destOrd="0" presId="urn:microsoft.com/office/officeart/2005/8/layout/vList2"/>
    <dgm:cxn modelId="{6F0B6D2E-C91D-4276-A918-5A44483BE3C4}" srcId="{4FAC85F4-13E9-49E2-8CCF-7525B77F9409}" destId="{349CACB5-AAAE-42C6-BBA0-4481103541EE}" srcOrd="1" destOrd="0" parTransId="{31F5AAC0-5113-41FD-B8AF-51F3655EA6EB}" sibTransId="{CBCD0D4F-F959-4A92-A579-E3FD849AE9B2}"/>
    <dgm:cxn modelId="{F1C8066A-5B26-41AF-81DB-F08F496905BA}" type="presOf" srcId="{1AFE244B-5709-4034-B873-A656590A651E}" destId="{B1597E0A-CCE4-4FF5-A0C5-C1215904A05F}" srcOrd="0" destOrd="0" presId="urn:microsoft.com/office/officeart/2005/8/layout/vList2"/>
    <dgm:cxn modelId="{E184658A-BA90-4B8F-B215-EFA6B68B6B76}" srcId="{4FAC85F4-13E9-49E2-8CCF-7525B77F9409}" destId="{90A9B5A7-5815-442C-BDFC-81C8D2A4FD2C}" srcOrd="2" destOrd="0" parTransId="{7E618FC5-A69C-4412-8C8D-19C753CA0B99}" sibTransId="{9D81FBCD-77FD-4A5B-8D02-4AE8046CB0B5}"/>
    <dgm:cxn modelId="{0FC39BD1-14E4-4863-B4CB-F58C0F936550}" type="presOf" srcId="{349CACB5-AAAE-42C6-BBA0-4481103541EE}" destId="{652EAE5B-4D21-4966-9348-B35F106310B0}" srcOrd="0" destOrd="0" presId="urn:microsoft.com/office/officeart/2005/8/layout/vList2"/>
    <dgm:cxn modelId="{318CA3EC-3DD1-4926-AE79-1BABC6BE707C}" type="presOf" srcId="{4FAC85F4-13E9-49E2-8CCF-7525B77F9409}" destId="{3D58D447-9AA5-4CAC-9DD0-3A195F0B39A0}" srcOrd="0" destOrd="0" presId="urn:microsoft.com/office/officeart/2005/8/layout/vList2"/>
    <dgm:cxn modelId="{12659B98-3856-4168-B5C0-F1D4A2A14F43}" type="presParOf" srcId="{3D58D447-9AA5-4CAC-9DD0-3A195F0B39A0}" destId="{B1597E0A-CCE4-4FF5-A0C5-C1215904A05F}" srcOrd="0" destOrd="0" presId="urn:microsoft.com/office/officeart/2005/8/layout/vList2"/>
    <dgm:cxn modelId="{4D93E077-C0B3-4FA7-BCE8-EDE636B5867D}" type="presParOf" srcId="{3D58D447-9AA5-4CAC-9DD0-3A195F0B39A0}" destId="{E99D0868-F51D-495D-A1B0-C797E59FA278}" srcOrd="1" destOrd="0" presId="urn:microsoft.com/office/officeart/2005/8/layout/vList2"/>
    <dgm:cxn modelId="{9F1C629C-ECE5-404D-B9EA-A25CDCD2CC1A}" type="presParOf" srcId="{3D58D447-9AA5-4CAC-9DD0-3A195F0B39A0}" destId="{652EAE5B-4D21-4966-9348-B35F106310B0}" srcOrd="2" destOrd="0" presId="urn:microsoft.com/office/officeart/2005/8/layout/vList2"/>
    <dgm:cxn modelId="{2CC1330E-3C49-4E89-B87F-E3C4B6C3F210}" type="presParOf" srcId="{3D58D447-9AA5-4CAC-9DD0-3A195F0B39A0}" destId="{B7BB5F66-634A-4693-AA7E-46A4FF4D7E22}" srcOrd="3" destOrd="0" presId="urn:microsoft.com/office/officeart/2005/8/layout/vList2"/>
    <dgm:cxn modelId="{B4578C28-F659-4344-B859-9CA63CE82ED1}" type="presParOf" srcId="{3D58D447-9AA5-4CAC-9DD0-3A195F0B39A0}" destId="{0EDFE89B-6AC3-407E-B40C-54FCB8513F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7760F-1B89-4C24-B1BE-15E57DD73FA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040C79-A18F-430B-B5EA-3A4E889A0BF6}">
      <dgm:prSet/>
      <dgm:spPr/>
      <dgm:t>
        <a:bodyPr/>
        <a:lstStyle/>
        <a:p>
          <a:r>
            <a:rPr lang="en-US"/>
            <a:t>Respond</a:t>
          </a:r>
        </a:p>
      </dgm:t>
    </dgm:pt>
    <dgm:pt modelId="{93C13977-4B06-46BF-83B8-795D949FD9FB}" type="parTrans" cxnId="{1E198A99-699C-42AA-9695-BF7715964C23}">
      <dgm:prSet/>
      <dgm:spPr/>
      <dgm:t>
        <a:bodyPr/>
        <a:lstStyle/>
        <a:p>
          <a:endParaRPr lang="en-US"/>
        </a:p>
      </dgm:t>
    </dgm:pt>
    <dgm:pt modelId="{72EF95BB-31B3-4E96-BDE9-4B13B3971C93}" type="sibTrans" cxnId="{1E198A99-699C-42AA-9695-BF7715964C23}">
      <dgm:prSet/>
      <dgm:spPr/>
      <dgm:t>
        <a:bodyPr/>
        <a:lstStyle/>
        <a:p>
          <a:endParaRPr lang="en-US"/>
        </a:p>
      </dgm:t>
    </dgm:pt>
    <dgm:pt modelId="{712B4C86-E01B-4449-B7E0-D29E120D141B}">
      <dgm:prSet/>
      <dgm:spPr/>
      <dgm:t>
        <a:bodyPr/>
        <a:lstStyle/>
        <a:p>
          <a:r>
            <a:rPr lang="en-US"/>
            <a:t>Respond immediately, concisely, substantively</a:t>
          </a:r>
        </a:p>
      </dgm:t>
    </dgm:pt>
    <dgm:pt modelId="{1E43948D-B60A-4AB3-AA56-3CC252843CC5}" type="parTrans" cxnId="{09C0E3A1-C582-4B67-B3A7-9AB1F5DCE26A}">
      <dgm:prSet/>
      <dgm:spPr/>
      <dgm:t>
        <a:bodyPr/>
        <a:lstStyle/>
        <a:p>
          <a:endParaRPr lang="en-US"/>
        </a:p>
      </dgm:t>
    </dgm:pt>
    <dgm:pt modelId="{4B7A2737-EC76-47ED-9AB0-A521F329620C}" type="sibTrans" cxnId="{09C0E3A1-C582-4B67-B3A7-9AB1F5DCE26A}">
      <dgm:prSet/>
      <dgm:spPr/>
      <dgm:t>
        <a:bodyPr/>
        <a:lstStyle/>
        <a:p>
          <a:endParaRPr lang="en-US"/>
        </a:p>
      </dgm:t>
    </dgm:pt>
    <dgm:pt modelId="{648C7B5B-2B8D-49AE-A5A4-13786347A47C}">
      <dgm:prSet/>
      <dgm:spPr/>
      <dgm:t>
        <a:bodyPr/>
        <a:lstStyle/>
        <a:p>
          <a:r>
            <a:rPr lang="en-US"/>
            <a:t>Record and classify</a:t>
          </a:r>
        </a:p>
      </dgm:t>
    </dgm:pt>
    <dgm:pt modelId="{AD845794-85D4-401E-A9D9-D1F3D6BF4EEB}" type="parTrans" cxnId="{4FB4AF6B-2FA8-492E-8081-D234C9CCDC74}">
      <dgm:prSet/>
      <dgm:spPr/>
      <dgm:t>
        <a:bodyPr/>
        <a:lstStyle/>
        <a:p>
          <a:endParaRPr lang="en-US"/>
        </a:p>
      </dgm:t>
    </dgm:pt>
    <dgm:pt modelId="{04E6218F-E48E-40E3-98B5-B19394CE028A}" type="sibTrans" cxnId="{4FB4AF6B-2FA8-492E-8081-D234C9CCDC74}">
      <dgm:prSet/>
      <dgm:spPr/>
      <dgm:t>
        <a:bodyPr/>
        <a:lstStyle/>
        <a:p>
          <a:endParaRPr lang="en-US"/>
        </a:p>
      </dgm:t>
    </dgm:pt>
    <dgm:pt modelId="{3223FE13-503A-42B2-813C-DEA18BF91410}">
      <dgm:prSet/>
      <dgm:spPr/>
      <dgm:t>
        <a:bodyPr/>
        <a:lstStyle/>
        <a:p>
          <a:r>
            <a:rPr lang="en-US"/>
            <a:t>Record and classify responses</a:t>
          </a:r>
        </a:p>
      </dgm:t>
    </dgm:pt>
    <dgm:pt modelId="{3DC96777-38A0-4207-BA34-6148A005B250}" type="parTrans" cxnId="{CB383461-09E8-4475-9F2A-3DFAA2F38D7D}">
      <dgm:prSet/>
      <dgm:spPr/>
      <dgm:t>
        <a:bodyPr/>
        <a:lstStyle/>
        <a:p>
          <a:endParaRPr lang="en-US"/>
        </a:p>
      </dgm:t>
    </dgm:pt>
    <dgm:pt modelId="{9B993699-806D-4EDA-B04A-02FF64ED3D32}" type="sibTrans" cxnId="{CB383461-09E8-4475-9F2A-3DFAA2F38D7D}">
      <dgm:prSet/>
      <dgm:spPr/>
      <dgm:t>
        <a:bodyPr/>
        <a:lstStyle/>
        <a:p>
          <a:endParaRPr lang="en-US"/>
        </a:p>
      </dgm:t>
    </dgm:pt>
    <dgm:pt modelId="{DE201BDB-4839-40BF-86F3-D306E61039D3}">
      <dgm:prSet/>
      <dgm:spPr/>
      <dgm:t>
        <a:bodyPr/>
        <a:lstStyle/>
        <a:p>
          <a:r>
            <a:rPr lang="en-US" dirty="0"/>
            <a:t>Follow up</a:t>
          </a:r>
        </a:p>
      </dgm:t>
    </dgm:pt>
    <dgm:pt modelId="{EA276E0C-7CC9-42B4-A2E0-F5A44557F9CD}" type="parTrans" cxnId="{F79BD829-BA46-4D11-8573-9C1038D079B1}">
      <dgm:prSet/>
      <dgm:spPr/>
      <dgm:t>
        <a:bodyPr/>
        <a:lstStyle/>
        <a:p>
          <a:endParaRPr lang="en-US"/>
        </a:p>
      </dgm:t>
    </dgm:pt>
    <dgm:pt modelId="{C74316FB-B103-41D4-B559-C2BF3399408C}" type="sibTrans" cxnId="{F79BD829-BA46-4D11-8573-9C1038D079B1}">
      <dgm:prSet/>
      <dgm:spPr/>
      <dgm:t>
        <a:bodyPr/>
        <a:lstStyle/>
        <a:p>
          <a:endParaRPr lang="en-US"/>
        </a:p>
      </dgm:t>
    </dgm:pt>
    <dgm:pt modelId="{4CF14E5A-E080-42B8-B92A-0ED76EE493F6}">
      <dgm:prSet/>
      <dgm:spPr/>
      <dgm:t>
        <a:bodyPr/>
        <a:lstStyle/>
        <a:p>
          <a:r>
            <a:rPr lang="en-US" dirty="0"/>
            <a:t>Get back to people with results on specific issues</a:t>
          </a:r>
        </a:p>
      </dgm:t>
    </dgm:pt>
    <dgm:pt modelId="{06C7F715-3FC9-417D-ADEF-50FFB4B4062E}" type="parTrans" cxnId="{161694C1-3850-4629-B8C6-0C39BE7D1D10}">
      <dgm:prSet/>
      <dgm:spPr/>
      <dgm:t>
        <a:bodyPr/>
        <a:lstStyle/>
        <a:p>
          <a:endParaRPr lang="en-US"/>
        </a:p>
      </dgm:t>
    </dgm:pt>
    <dgm:pt modelId="{9109AF48-713B-4DAA-8C58-43726D9143D5}" type="sibTrans" cxnId="{161694C1-3850-4629-B8C6-0C39BE7D1D10}">
      <dgm:prSet/>
      <dgm:spPr/>
      <dgm:t>
        <a:bodyPr/>
        <a:lstStyle/>
        <a:p>
          <a:endParaRPr lang="en-US"/>
        </a:p>
      </dgm:t>
    </dgm:pt>
    <dgm:pt modelId="{8FB71EE6-B5EE-4C6E-988E-FCE6556D42FF}">
      <dgm:prSet/>
      <dgm:spPr/>
      <dgm:t>
        <a:bodyPr/>
        <a:lstStyle/>
        <a:p>
          <a:r>
            <a:rPr lang="en-US" dirty="0"/>
            <a:t>Connect</a:t>
          </a:r>
        </a:p>
      </dgm:t>
    </dgm:pt>
    <dgm:pt modelId="{5C98BED0-60C5-462C-9BBB-544C73EBE27F}" type="parTrans" cxnId="{EEA3B6A6-711C-4ECC-A9F4-7766EBD5438E}">
      <dgm:prSet/>
      <dgm:spPr/>
      <dgm:t>
        <a:bodyPr/>
        <a:lstStyle/>
        <a:p>
          <a:endParaRPr lang="en-US"/>
        </a:p>
      </dgm:t>
    </dgm:pt>
    <dgm:pt modelId="{8B197C40-12E8-45AC-9134-6F145F76C15D}" type="sibTrans" cxnId="{EEA3B6A6-711C-4ECC-A9F4-7766EBD5438E}">
      <dgm:prSet/>
      <dgm:spPr/>
      <dgm:t>
        <a:bodyPr/>
        <a:lstStyle/>
        <a:p>
          <a:endParaRPr lang="en-US"/>
        </a:p>
      </dgm:t>
    </dgm:pt>
    <dgm:pt modelId="{B70CEA5A-155A-488C-9EEE-338D6AF7A156}">
      <dgm:prSet/>
      <dgm:spPr/>
      <dgm:t>
        <a:bodyPr/>
        <a:lstStyle/>
        <a:p>
          <a:r>
            <a:rPr lang="en-US"/>
            <a:t>Use accumulated email addresses for broader office communications</a:t>
          </a:r>
        </a:p>
      </dgm:t>
    </dgm:pt>
    <dgm:pt modelId="{CC9E4EE7-5C25-47BE-AE8E-9B8D906D669D}" type="parTrans" cxnId="{C70D084A-9BB5-42F3-82DE-269153351D76}">
      <dgm:prSet/>
      <dgm:spPr/>
      <dgm:t>
        <a:bodyPr/>
        <a:lstStyle/>
        <a:p>
          <a:endParaRPr lang="en-US"/>
        </a:p>
      </dgm:t>
    </dgm:pt>
    <dgm:pt modelId="{904D2A18-7D50-405B-BC94-3F3F609ACBCA}" type="sibTrans" cxnId="{C70D084A-9BB5-42F3-82DE-269153351D76}">
      <dgm:prSet/>
      <dgm:spPr/>
      <dgm:t>
        <a:bodyPr/>
        <a:lstStyle/>
        <a:p>
          <a:endParaRPr lang="en-US"/>
        </a:p>
      </dgm:t>
    </dgm:pt>
    <dgm:pt modelId="{B632D72F-DCFE-4727-884D-C1D55BAD870D}" type="pres">
      <dgm:prSet presAssocID="{AFB7760F-1B89-4C24-B1BE-15E57DD73FAA}" presName="Name0" presStyleCnt="0">
        <dgm:presLayoutVars>
          <dgm:dir/>
          <dgm:animLvl val="lvl"/>
          <dgm:resizeHandles val="exact"/>
        </dgm:presLayoutVars>
      </dgm:prSet>
      <dgm:spPr/>
    </dgm:pt>
    <dgm:pt modelId="{930B18E8-3EF2-44AB-A8C5-925DEFCE17F2}" type="pres">
      <dgm:prSet presAssocID="{E1040C79-A18F-430B-B5EA-3A4E889A0BF6}" presName="linNode" presStyleCnt="0"/>
      <dgm:spPr/>
    </dgm:pt>
    <dgm:pt modelId="{941E52CD-CA47-40D8-9710-1DE5BEBBBAB1}" type="pres">
      <dgm:prSet presAssocID="{E1040C79-A18F-430B-B5EA-3A4E889A0BF6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6503F03A-4240-4FD4-9305-38183C20A26D}" type="pres">
      <dgm:prSet presAssocID="{E1040C79-A18F-430B-B5EA-3A4E889A0BF6}" presName="descendantText" presStyleLbl="alignAccFollowNode1" presStyleIdx="0" presStyleCnt="4">
        <dgm:presLayoutVars>
          <dgm:bulletEnabled/>
        </dgm:presLayoutVars>
      </dgm:prSet>
      <dgm:spPr/>
    </dgm:pt>
    <dgm:pt modelId="{A8145A4E-0A58-4943-9C7B-F820029E80A9}" type="pres">
      <dgm:prSet presAssocID="{72EF95BB-31B3-4E96-BDE9-4B13B3971C93}" presName="sp" presStyleCnt="0"/>
      <dgm:spPr/>
    </dgm:pt>
    <dgm:pt modelId="{C1BA25C1-CE0C-477A-84BA-101E1E03A667}" type="pres">
      <dgm:prSet presAssocID="{648C7B5B-2B8D-49AE-A5A4-13786347A47C}" presName="linNode" presStyleCnt="0"/>
      <dgm:spPr/>
    </dgm:pt>
    <dgm:pt modelId="{8AF0E2F8-D05B-4819-987D-DBE31BFB9AE3}" type="pres">
      <dgm:prSet presAssocID="{648C7B5B-2B8D-49AE-A5A4-13786347A47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7CCD3120-9660-48B1-B9A4-FCC13562A6EA}" type="pres">
      <dgm:prSet presAssocID="{648C7B5B-2B8D-49AE-A5A4-13786347A47C}" presName="descendantText" presStyleLbl="alignAccFollowNode1" presStyleIdx="1" presStyleCnt="4">
        <dgm:presLayoutVars>
          <dgm:bulletEnabled/>
        </dgm:presLayoutVars>
      </dgm:prSet>
      <dgm:spPr/>
    </dgm:pt>
    <dgm:pt modelId="{93E2A7E6-B8EA-4B33-A48B-AA14A2C087B8}" type="pres">
      <dgm:prSet presAssocID="{04E6218F-E48E-40E3-98B5-B19394CE028A}" presName="sp" presStyleCnt="0"/>
      <dgm:spPr/>
    </dgm:pt>
    <dgm:pt modelId="{7F3749AD-7920-4372-9BE6-3BED22CEEA1F}" type="pres">
      <dgm:prSet presAssocID="{DE201BDB-4839-40BF-86F3-D306E61039D3}" presName="linNode" presStyleCnt="0"/>
      <dgm:spPr/>
    </dgm:pt>
    <dgm:pt modelId="{EA373105-3844-4584-BAD4-74AC8A1DAF46}" type="pres">
      <dgm:prSet presAssocID="{DE201BDB-4839-40BF-86F3-D306E61039D3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F3109D41-B60C-449D-8D75-94B21E5F2D8D}" type="pres">
      <dgm:prSet presAssocID="{DE201BDB-4839-40BF-86F3-D306E61039D3}" presName="descendantText" presStyleLbl="alignAccFollowNode1" presStyleIdx="2" presStyleCnt="4">
        <dgm:presLayoutVars>
          <dgm:bulletEnabled/>
        </dgm:presLayoutVars>
      </dgm:prSet>
      <dgm:spPr/>
    </dgm:pt>
    <dgm:pt modelId="{5291E564-9AE5-41E6-87ED-769353B7970A}" type="pres">
      <dgm:prSet presAssocID="{C74316FB-B103-41D4-B559-C2BF3399408C}" presName="sp" presStyleCnt="0"/>
      <dgm:spPr/>
    </dgm:pt>
    <dgm:pt modelId="{69DC44F3-21DB-419B-98E0-1E058A2886E5}" type="pres">
      <dgm:prSet presAssocID="{8FB71EE6-B5EE-4C6E-988E-FCE6556D42FF}" presName="linNode" presStyleCnt="0"/>
      <dgm:spPr/>
    </dgm:pt>
    <dgm:pt modelId="{CB4D15DE-5975-4836-8F07-865A638CE454}" type="pres">
      <dgm:prSet presAssocID="{8FB71EE6-B5EE-4C6E-988E-FCE6556D42FF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C86962D1-6D54-47FB-BF9D-E3D31F23E7B3}" type="pres">
      <dgm:prSet presAssocID="{8FB71EE6-B5EE-4C6E-988E-FCE6556D42FF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73CDCB20-465A-4B1A-9F91-5B69B09ED62A}" type="presOf" srcId="{8FB71EE6-B5EE-4C6E-988E-FCE6556D42FF}" destId="{CB4D15DE-5975-4836-8F07-865A638CE454}" srcOrd="0" destOrd="0" presId="urn:microsoft.com/office/officeart/2016/7/layout/VerticalSolidActionList"/>
    <dgm:cxn modelId="{F79BD829-BA46-4D11-8573-9C1038D079B1}" srcId="{AFB7760F-1B89-4C24-B1BE-15E57DD73FAA}" destId="{DE201BDB-4839-40BF-86F3-D306E61039D3}" srcOrd="2" destOrd="0" parTransId="{EA276E0C-7CC9-42B4-A2E0-F5A44557F9CD}" sibTransId="{C74316FB-B103-41D4-B559-C2BF3399408C}"/>
    <dgm:cxn modelId="{CB383461-09E8-4475-9F2A-3DFAA2F38D7D}" srcId="{648C7B5B-2B8D-49AE-A5A4-13786347A47C}" destId="{3223FE13-503A-42B2-813C-DEA18BF91410}" srcOrd="0" destOrd="0" parTransId="{3DC96777-38A0-4207-BA34-6148A005B250}" sibTransId="{9B993699-806D-4EDA-B04A-02FF64ED3D32}"/>
    <dgm:cxn modelId="{C3989747-2100-4E8E-9799-D13B19F26027}" type="presOf" srcId="{648C7B5B-2B8D-49AE-A5A4-13786347A47C}" destId="{8AF0E2F8-D05B-4819-987D-DBE31BFB9AE3}" srcOrd="0" destOrd="0" presId="urn:microsoft.com/office/officeart/2016/7/layout/VerticalSolidActionList"/>
    <dgm:cxn modelId="{C70D084A-9BB5-42F3-82DE-269153351D76}" srcId="{8FB71EE6-B5EE-4C6E-988E-FCE6556D42FF}" destId="{B70CEA5A-155A-488C-9EEE-338D6AF7A156}" srcOrd="0" destOrd="0" parTransId="{CC9E4EE7-5C25-47BE-AE8E-9B8D906D669D}" sibTransId="{904D2A18-7D50-405B-BC94-3F3F609ACBCA}"/>
    <dgm:cxn modelId="{4FB4AF6B-2FA8-492E-8081-D234C9CCDC74}" srcId="{AFB7760F-1B89-4C24-B1BE-15E57DD73FAA}" destId="{648C7B5B-2B8D-49AE-A5A4-13786347A47C}" srcOrd="1" destOrd="0" parTransId="{AD845794-85D4-401E-A9D9-D1F3D6BF4EEB}" sibTransId="{04E6218F-E48E-40E3-98B5-B19394CE028A}"/>
    <dgm:cxn modelId="{64F04887-695C-405C-9E86-CADD7DA95444}" type="presOf" srcId="{712B4C86-E01B-4449-B7E0-D29E120D141B}" destId="{6503F03A-4240-4FD4-9305-38183C20A26D}" srcOrd="0" destOrd="0" presId="urn:microsoft.com/office/officeart/2016/7/layout/VerticalSolidActionList"/>
    <dgm:cxn modelId="{1E198A99-699C-42AA-9695-BF7715964C23}" srcId="{AFB7760F-1B89-4C24-B1BE-15E57DD73FAA}" destId="{E1040C79-A18F-430B-B5EA-3A4E889A0BF6}" srcOrd="0" destOrd="0" parTransId="{93C13977-4B06-46BF-83B8-795D949FD9FB}" sibTransId="{72EF95BB-31B3-4E96-BDE9-4B13B3971C93}"/>
    <dgm:cxn modelId="{09C0E3A1-C582-4B67-B3A7-9AB1F5DCE26A}" srcId="{E1040C79-A18F-430B-B5EA-3A4E889A0BF6}" destId="{712B4C86-E01B-4449-B7E0-D29E120D141B}" srcOrd="0" destOrd="0" parTransId="{1E43948D-B60A-4AB3-AA56-3CC252843CC5}" sibTransId="{4B7A2737-EC76-47ED-9AB0-A521F329620C}"/>
    <dgm:cxn modelId="{EEA3B6A6-711C-4ECC-A9F4-7766EBD5438E}" srcId="{AFB7760F-1B89-4C24-B1BE-15E57DD73FAA}" destId="{8FB71EE6-B5EE-4C6E-988E-FCE6556D42FF}" srcOrd="3" destOrd="0" parTransId="{5C98BED0-60C5-462C-9BBB-544C73EBE27F}" sibTransId="{8B197C40-12E8-45AC-9134-6F145F76C15D}"/>
    <dgm:cxn modelId="{C3D601B0-0427-4A84-AEEA-5F0FBDE20E4D}" type="presOf" srcId="{B70CEA5A-155A-488C-9EEE-338D6AF7A156}" destId="{C86962D1-6D54-47FB-BF9D-E3D31F23E7B3}" srcOrd="0" destOrd="0" presId="urn:microsoft.com/office/officeart/2016/7/layout/VerticalSolidActionList"/>
    <dgm:cxn modelId="{161694C1-3850-4629-B8C6-0C39BE7D1D10}" srcId="{DE201BDB-4839-40BF-86F3-D306E61039D3}" destId="{4CF14E5A-E080-42B8-B92A-0ED76EE493F6}" srcOrd="0" destOrd="0" parTransId="{06C7F715-3FC9-417D-ADEF-50FFB4B4062E}" sibTransId="{9109AF48-713B-4DAA-8C58-43726D9143D5}"/>
    <dgm:cxn modelId="{C71A26D1-58E6-41EA-A1D5-B77E73D19BE7}" type="presOf" srcId="{E1040C79-A18F-430B-B5EA-3A4E889A0BF6}" destId="{941E52CD-CA47-40D8-9710-1DE5BEBBBAB1}" srcOrd="0" destOrd="0" presId="urn:microsoft.com/office/officeart/2016/7/layout/VerticalSolidActionList"/>
    <dgm:cxn modelId="{AFA481D4-FE2C-47F7-964E-04D59FBCD6C7}" type="presOf" srcId="{3223FE13-503A-42B2-813C-DEA18BF91410}" destId="{7CCD3120-9660-48B1-B9A4-FCC13562A6EA}" srcOrd="0" destOrd="0" presId="urn:microsoft.com/office/officeart/2016/7/layout/VerticalSolidActionList"/>
    <dgm:cxn modelId="{9A80CED6-9650-426C-99F9-CDC73C788D45}" type="presOf" srcId="{DE201BDB-4839-40BF-86F3-D306E61039D3}" destId="{EA373105-3844-4584-BAD4-74AC8A1DAF46}" srcOrd="0" destOrd="0" presId="urn:microsoft.com/office/officeart/2016/7/layout/VerticalSolidActionList"/>
    <dgm:cxn modelId="{166F53DD-BCEE-45BF-881E-A15883FCE6DF}" type="presOf" srcId="{AFB7760F-1B89-4C24-B1BE-15E57DD73FAA}" destId="{B632D72F-DCFE-4727-884D-C1D55BAD870D}" srcOrd="0" destOrd="0" presId="urn:microsoft.com/office/officeart/2016/7/layout/VerticalSolidActionList"/>
    <dgm:cxn modelId="{C5EF65E9-E406-4B1B-8206-6CA146B81230}" type="presOf" srcId="{4CF14E5A-E080-42B8-B92A-0ED76EE493F6}" destId="{F3109D41-B60C-449D-8D75-94B21E5F2D8D}" srcOrd="0" destOrd="0" presId="urn:microsoft.com/office/officeart/2016/7/layout/VerticalSolidActionList"/>
    <dgm:cxn modelId="{C8F20AF8-E9E2-48FD-B94C-B26ED3187E0E}" type="presParOf" srcId="{B632D72F-DCFE-4727-884D-C1D55BAD870D}" destId="{930B18E8-3EF2-44AB-A8C5-925DEFCE17F2}" srcOrd="0" destOrd="0" presId="urn:microsoft.com/office/officeart/2016/7/layout/VerticalSolidActionList"/>
    <dgm:cxn modelId="{381CD993-BF71-414B-BA21-2DAB5755037F}" type="presParOf" srcId="{930B18E8-3EF2-44AB-A8C5-925DEFCE17F2}" destId="{941E52CD-CA47-40D8-9710-1DE5BEBBBAB1}" srcOrd="0" destOrd="0" presId="urn:microsoft.com/office/officeart/2016/7/layout/VerticalSolidActionList"/>
    <dgm:cxn modelId="{1D182503-A006-4110-A60A-A8F3EC24EBF6}" type="presParOf" srcId="{930B18E8-3EF2-44AB-A8C5-925DEFCE17F2}" destId="{6503F03A-4240-4FD4-9305-38183C20A26D}" srcOrd="1" destOrd="0" presId="urn:microsoft.com/office/officeart/2016/7/layout/VerticalSolidActionList"/>
    <dgm:cxn modelId="{CDD927D6-2E75-42E9-908F-07B8E1F574E0}" type="presParOf" srcId="{B632D72F-DCFE-4727-884D-C1D55BAD870D}" destId="{A8145A4E-0A58-4943-9C7B-F820029E80A9}" srcOrd="1" destOrd="0" presId="urn:microsoft.com/office/officeart/2016/7/layout/VerticalSolidActionList"/>
    <dgm:cxn modelId="{E315B143-1BA2-4A92-9B34-EFB50C25C850}" type="presParOf" srcId="{B632D72F-DCFE-4727-884D-C1D55BAD870D}" destId="{C1BA25C1-CE0C-477A-84BA-101E1E03A667}" srcOrd="2" destOrd="0" presId="urn:microsoft.com/office/officeart/2016/7/layout/VerticalSolidActionList"/>
    <dgm:cxn modelId="{60C76A6A-8EFB-4834-9E12-79540A3F701F}" type="presParOf" srcId="{C1BA25C1-CE0C-477A-84BA-101E1E03A667}" destId="{8AF0E2F8-D05B-4819-987D-DBE31BFB9AE3}" srcOrd="0" destOrd="0" presId="urn:microsoft.com/office/officeart/2016/7/layout/VerticalSolidActionList"/>
    <dgm:cxn modelId="{0766FC89-0B6B-4408-A8F5-0CCC4D7792F4}" type="presParOf" srcId="{C1BA25C1-CE0C-477A-84BA-101E1E03A667}" destId="{7CCD3120-9660-48B1-B9A4-FCC13562A6EA}" srcOrd="1" destOrd="0" presId="urn:microsoft.com/office/officeart/2016/7/layout/VerticalSolidActionList"/>
    <dgm:cxn modelId="{9EAEFFE3-EFCA-41CC-956C-0D20763EE5C0}" type="presParOf" srcId="{B632D72F-DCFE-4727-884D-C1D55BAD870D}" destId="{93E2A7E6-B8EA-4B33-A48B-AA14A2C087B8}" srcOrd="3" destOrd="0" presId="urn:microsoft.com/office/officeart/2016/7/layout/VerticalSolidActionList"/>
    <dgm:cxn modelId="{C5368D99-432C-4020-BD8A-5F55A96E9D0F}" type="presParOf" srcId="{B632D72F-DCFE-4727-884D-C1D55BAD870D}" destId="{7F3749AD-7920-4372-9BE6-3BED22CEEA1F}" srcOrd="4" destOrd="0" presId="urn:microsoft.com/office/officeart/2016/7/layout/VerticalSolidActionList"/>
    <dgm:cxn modelId="{72E92097-C739-491F-AB2F-A63B0D23D6E3}" type="presParOf" srcId="{7F3749AD-7920-4372-9BE6-3BED22CEEA1F}" destId="{EA373105-3844-4584-BAD4-74AC8A1DAF46}" srcOrd="0" destOrd="0" presId="urn:microsoft.com/office/officeart/2016/7/layout/VerticalSolidActionList"/>
    <dgm:cxn modelId="{AF0A2875-88A3-432C-BA6D-A0A377E11B4E}" type="presParOf" srcId="{7F3749AD-7920-4372-9BE6-3BED22CEEA1F}" destId="{F3109D41-B60C-449D-8D75-94B21E5F2D8D}" srcOrd="1" destOrd="0" presId="urn:microsoft.com/office/officeart/2016/7/layout/VerticalSolidActionList"/>
    <dgm:cxn modelId="{068B62EC-F24A-45B2-97B1-17137DF2F5C9}" type="presParOf" srcId="{B632D72F-DCFE-4727-884D-C1D55BAD870D}" destId="{5291E564-9AE5-41E6-87ED-769353B7970A}" srcOrd="5" destOrd="0" presId="urn:microsoft.com/office/officeart/2016/7/layout/VerticalSolidActionList"/>
    <dgm:cxn modelId="{2E9F2DB6-B452-43F6-93B0-A985FCCB7881}" type="presParOf" srcId="{B632D72F-DCFE-4727-884D-C1D55BAD870D}" destId="{69DC44F3-21DB-419B-98E0-1E058A2886E5}" srcOrd="6" destOrd="0" presId="urn:microsoft.com/office/officeart/2016/7/layout/VerticalSolidActionList"/>
    <dgm:cxn modelId="{35BCA614-152A-4726-B1F9-FE20C27F1C81}" type="presParOf" srcId="{69DC44F3-21DB-419B-98E0-1E058A2886E5}" destId="{CB4D15DE-5975-4836-8F07-865A638CE454}" srcOrd="0" destOrd="0" presId="urn:microsoft.com/office/officeart/2016/7/layout/VerticalSolidActionList"/>
    <dgm:cxn modelId="{BF18FB99-E788-403F-BCCB-B5CB17C51FB0}" type="presParOf" srcId="{69DC44F3-21DB-419B-98E0-1E058A2886E5}" destId="{C86962D1-6D54-47FB-BF9D-E3D31F23E7B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0F3B2-248F-4FB4-9EAB-0A34B703DE0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47A6D1-B173-44D9-9E8F-F832390868CC}">
      <dgm:prSet/>
      <dgm:spPr/>
      <dgm:t>
        <a:bodyPr/>
        <a:lstStyle/>
        <a:p>
          <a:r>
            <a:rPr lang="en-US"/>
            <a:t>Requires support from a legislative information technology department</a:t>
          </a:r>
        </a:p>
      </dgm:t>
    </dgm:pt>
    <dgm:pt modelId="{862147A0-1B22-4636-9CE5-0540EA1A9F5C}" type="parTrans" cxnId="{02C77D8E-8747-465B-A197-4DC32FD6B98D}">
      <dgm:prSet/>
      <dgm:spPr/>
      <dgm:t>
        <a:bodyPr/>
        <a:lstStyle/>
        <a:p>
          <a:endParaRPr lang="en-US"/>
        </a:p>
      </dgm:t>
    </dgm:pt>
    <dgm:pt modelId="{F98844C5-9F30-4805-A08F-119B1CED3ABE}" type="sibTrans" cxnId="{02C77D8E-8747-465B-A197-4DC32FD6B98D}">
      <dgm:prSet/>
      <dgm:spPr/>
      <dgm:t>
        <a:bodyPr/>
        <a:lstStyle/>
        <a:p>
          <a:endParaRPr lang="en-US"/>
        </a:p>
      </dgm:t>
    </dgm:pt>
    <dgm:pt modelId="{EAB9C1DE-7C24-4F39-B8DA-B4E4E19574AC}">
      <dgm:prSet/>
      <dgm:spPr/>
      <dgm:t>
        <a:bodyPr/>
        <a:lstStyle/>
        <a:p>
          <a:r>
            <a:rPr lang="en-US" dirty="0"/>
            <a:t>Requires an Azure administrator</a:t>
          </a:r>
        </a:p>
      </dgm:t>
    </dgm:pt>
    <dgm:pt modelId="{E13639C9-7485-4C22-B4F3-D146A7D2E6DD}" type="parTrans" cxnId="{FEC75AD8-3042-48D7-8729-9FFF53CEB471}">
      <dgm:prSet/>
      <dgm:spPr/>
      <dgm:t>
        <a:bodyPr/>
        <a:lstStyle/>
        <a:p>
          <a:endParaRPr lang="en-US"/>
        </a:p>
      </dgm:t>
    </dgm:pt>
    <dgm:pt modelId="{E4D8A96A-0CD3-462B-BF72-DAB7F00CEDD7}" type="sibTrans" cxnId="{FEC75AD8-3042-48D7-8729-9FFF53CEB471}">
      <dgm:prSet/>
      <dgm:spPr/>
      <dgm:t>
        <a:bodyPr/>
        <a:lstStyle/>
        <a:p>
          <a:endParaRPr lang="en-US"/>
        </a:p>
      </dgm:t>
    </dgm:pt>
    <dgm:pt modelId="{D9A9C0D2-FD2A-41E7-95E9-98030CD6BE80}">
      <dgm:prSet/>
      <dgm:spPr/>
      <dgm:t>
        <a:bodyPr/>
        <a:lstStyle/>
        <a:p>
          <a:r>
            <a:rPr lang="en-US" dirty="0"/>
            <a:t>Requires localization for address processing routines</a:t>
          </a:r>
        </a:p>
      </dgm:t>
    </dgm:pt>
    <dgm:pt modelId="{FCCE7D5D-9B34-4BC3-B8C9-86745E447F52}" type="parTrans" cxnId="{C013F0BD-F257-427C-9ED4-5B0ADE5A6E68}">
      <dgm:prSet/>
      <dgm:spPr/>
      <dgm:t>
        <a:bodyPr/>
        <a:lstStyle/>
        <a:p>
          <a:endParaRPr lang="en-US"/>
        </a:p>
      </dgm:t>
    </dgm:pt>
    <dgm:pt modelId="{9A1331EE-A441-4B04-924D-FF1D8555A204}" type="sibTrans" cxnId="{C013F0BD-F257-427C-9ED4-5B0ADE5A6E68}">
      <dgm:prSet/>
      <dgm:spPr/>
      <dgm:t>
        <a:bodyPr/>
        <a:lstStyle/>
        <a:p>
          <a:endParaRPr lang="en-US"/>
        </a:p>
      </dgm:t>
    </dgm:pt>
    <dgm:pt modelId="{5706D74A-5078-4AEF-8CED-2079D915EC1F}">
      <dgm:prSet/>
      <dgm:spPr/>
      <dgm:t>
        <a:bodyPr/>
        <a:lstStyle/>
        <a:p>
          <a:r>
            <a:rPr lang="en-US"/>
            <a:t>Contemplates (but does not require) access to a statewide voter or resident list</a:t>
          </a:r>
        </a:p>
      </dgm:t>
    </dgm:pt>
    <dgm:pt modelId="{B8A3A2C2-3A5A-4AC3-8C6F-5F720C9A6074}" type="parTrans" cxnId="{65FC4C3E-D15E-481A-A5BB-7C8ADEF757A5}">
      <dgm:prSet/>
      <dgm:spPr/>
      <dgm:t>
        <a:bodyPr/>
        <a:lstStyle/>
        <a:p>
          <a:endParaRPr lang="en-US"/>
        </a:p>
      </dgm:t>
    </dgm:pt>
    <dgm:pt modelId="{1DC33E97-0E14-44C7-8CA1-97AFC5570286}" type="sibTrans" cxnId="{65FC4C3E-D15E-481A-A5BB-7C8ADEF757A5}">
      <dgm:prSet/>
      <dgm:spPr/>
      <dgm:t>
        <a:bodyPr/>
        <a:lstStyle/>
        <a:p>
          <a:endParaRPr lang="en-US"/>
        </a:p>
      </dgm:t>
    </dgm:pt>
    <dgm:pt modelId="{7BEC3077-F924-4B00-A5B7-E4B0F5B67F5F}" type="pres">
      <dgm:prSet presAssocID="{F5C0F3B2-248F-4FB4-9EAB-0A34B703DE0B}" presName="linear" presStyleCnt="0">
        <dgm:presLayoutVars>
          <dgm:animLvl val="lvl"/>
          <dgm:resizeHandles val="exact"/>
        </dgm:presLayoutVars>
      </dgm:prSet>
      <dgm:spPr/>
    </dgm:pt>
    <dgm:pt modelId="{3F745D3F-6EDB-448C-B8A5-2F123BE6EDC1}" type="pres">
      <dgm:prSet presAssocID="{8547A6D1-B173-44D9-9E8F-F832390868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0B23B9-220D-4EFE-B587-B252C54D7542}" type="pres">
      <dgm:prSet presAssocID="{F98844C5-9F30-4805-A08F-119B1CED3ABE}" presName="spacer" presStyleCnt="0"/>
      <dgm:spPr/>
    </dgm:pt>
    <dgm:pt modelId="{7838F2B2-827B-45A5-B64E-6AC7D7567A22}" type="pres">
      <dgm:prSet presAssocID="{EAB9C1DE-7C24-4F39-B8DA-B4E4E19574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432AC8-6C87-403B-B1A4-DC8066060CF7}" type="pres">
      <dgm:prSet presAssocID="{E4D8A96A-0CD3-462B-BF72-DAB7F00CEDD7}" presName="spacer" presStyleCnt="0"/>
      <dgm:spPr/>
    </dgm:pt>
    <dgm:pt modelId="{FBE18392-F882-46ED-9ECB-1ADD28299FB6}" type="pres">
      <dgm:prSet presAssocID="{D9A9C0D2-FD2A-41E7-95E9-98030CD6BE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7B2053-053E-4EA3-B8C9-B640B87145C6}" type="pres">
      <dgm:prSet presAssocID="{9A1331EE-A441-4B04-924D-FF1D8555A204}" presName="spacer" presStyleCnt="0"/>
      <dgm:spPr/>
    </dgm:pt>
    <dgm:pt modelId="{123082B9-73CD-4AF5-8BAD-8B678CCB90BC}" type="pres">
      <dgm:prSet presAssocID="{5706D74A-5078-4AEF-8CED-2079D915EC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47D010-938F-4C16-89F8-B9E152C020B1}" type="presOf" srcId="{8547A6D1-B173-44D9-9E8F-F832390868CC}" destId="{3F745D3F-6EDB-448C-B8A5-2F123BE6EDC1}" srcOrd="0" destOrd="0" presId="urn:microsoft.com/office/officeart/2005/8/layout/vList2"/>
    <dgm:cxn modelId="{65FC4C3E-D15E-481A-A5BB-7C8ADEF757A5}" srcId="{F5C0F3B2-248F-4FB4-9EAB-0A34B703DE0B}" destId="{5706D74A-5078-4AEF-8CED-2079D915EC1F}" srcOrd="3" destOrd="0" parTransId="{B8A3A2C2-3A5A-4AC3-8C6F-5F720C9A6074}" sibTransId="{1DC33E97-0E14-44C7-8CA1-97AFC5570286}"/>
    <dgm:cxn modelId="{7C1C9A44-304C-4188-BD83-422DC516F3BD}" type="presOf" srcId="{EAB9C1DE-7C24-4F39-B8DA-B4E4E19574AC}" destId="{7838F2B2-827B-45A5-B64E-6AC7D7567A22}" srcOrd="0" destOrd="0" presId="urn:microsoft.com/office/officeart/2005/8/layout/vList2"/>
    <dgm:cxn modelId="{02C77D8E-8747-465B-A197-4DC32FD6B98D}" srcId="{F5C0F3B2-248F-4FB4-9EAB-0A34B703DE0B}" destId="{8547A6D1-B173-44D9-9E8F-F832390868CC}" srcOrd="0" destOrd="0" parTransId="{862147A0-1B22-4636-9CE5-0540EA1A9F5C}" sibTransId="{F98844C5-9F30-4805-A08F-119B1CED3ABE}"/>
    <dgm:cxn modelId="{D36CA7BC-D033-46FB-B116-263BDAF7D1CC}" type="presOf" srcId="{5706D74A-5078-4AEF-8CED-2079D915EC1F}" destId="{123082B9-73CD-4AF5-8BAD-8B678CCB90BC}" srcOrd="0" destOrd="0" presId="urn:microsoft.com/office/officeart/2005/8/layout/vList2"/>
    <dgm:cxn modelId="{C013F0BD-F257-427C-9ED4-5B0ADE5A6E68}" srcId="{F5C0F3B2-248F-4FB4-9EAB-0A34B703DE0B}" destId="{D9A9C0D2-FD2A-41E7-95E9-98030CD6BE80}" srcOrd="2" destOrd="0" parTransId="{FCCE7D5D-9B34-4BC3-B8C9-86745E447F52}" sibTransId="{9A1331EE-A441-4B04-924D-FF1D8555A204}"/>
    <dgm:cxn modelId="{2F9D42CA-2E31-4230-AADE-4FB7E0751873}" type="presOf" srcId="{D9A9C0D2-FD2A-41E7-95E9-98030CD6BE80}" destId="{FBE18392-F882-46ED-9ECB-1ADD28299FB6}" srcOrd="0" destOrd="0" presId="urn:microsoft.com/office/officeart/2005/8/layout/vList2"/>
    <dgm:cxn modelId="{FEC75AD8-3042-48D7-8729-9FFF53CEB471}" srcId="{F5C0F3B2-248F-4FB4-9EAB-0A34B703DE0B}" destId="{EAB9C1DE-7C24-4F39-B8DA-B4E4E19574AC}" srcOrd="1" destOrd="0" parTransId="{E13639C9-7485-4C22-B4F3-D146A7D2E6DD}" sibTransId="{E4D8A96A-0CD3-462B-BF72-DAB7F00CEDD7}"/>
    <dgm:cxn modelId="{9FBF82DB-6324-417A-924C-CB8BC9C8F758}" type="presOf" srcId="{F5C0F3B2-248F-4FB4-9EAB-0A34B703DE0B}" destId="{7BEC3077-F924-4B00-A5B7-E4B0F5B67F5F}" srcOrd="0" destOrd="0" presId="urn:microsoft.com/office/officeart/2005/8/layout/vList2"/>
    <dgm:cxn modelId="{D022C600-DC49-4E02-81E0-C136E760D25D}" type="presParOf" srcId="{7BEC3077-F924-4B00-A5B7-E4B0F5B67F5F}" destId="{3F745D3F-6EDB-448C-B8A5-2F123BE6EDC1}" srcOrd="0" destOrd="0" presId="urn:microsoft.com/office/officeart/2005/8/layout/vList2"/>
    <dgm:cxn modelId="{EFC6F9A7-4885-4740-B9FB-B570CE4ECB44}" type="presParOf" srcId="{7BEC3077-F924-4B00-A5B7-E4B0F5B67F5F}" destId="{4F0B23B9-220D-4EFE-B587-B252C54D7542}" srcOrd="1" destOrd="0" presId="urn:microsoft.com/office/officeart/2005/8/layout/vList2"/>
    <dgm:cxn modelId="{E171A21C-78C6-4306-BE90-572F3C4E528A}" type="presParOf" srcId="{7BEC3077-F924-4B00-A5B7-E4B0F5B67F5F}" destId="{7838F2B2-827B-45A5-B64E-6AC7D7567A22}" srcOrd="2" destOrd="0" presId="urn:microsoft.com/office/officeart/2005/8/layout/vList2"/>
    <dgm:cxn modelId="{9F99C5DC-A4F6-493F-902E-2B7E11DFF044}" type="presParOf" srcId="{7BEC3077-F924-4B00-A5B7-E4B0F5B67F5F}" destId="{37432AC8-6C87-403B-B1A4-DC8066060CF7}" srcOrd="3" destOrd="0" presId="urn:microsoft.com/office/officeart/2005/8/layout/vList2"/>
    <dgm:cxn modelId="{A8BB1E53-983E-464A-8FA2-30CD9BD83BB5}" type="presParOf" srcId="{7BEC3077-F924-4B00-A5B7-E4B0F5B67F5F}" destId="{FBE18392-F882-46ED-9ECB-1ADD28299FB6}" srcOrd="4" destOrd="0" presId="urn:microsoft.com/office/officeart/2005/8/layout/vList2"/>
    <dgm:cxn modelId="{0E9475C9-8880-4CFE-A258-B1B15F5A4D67}" type="presParOf" srcId="{7BEC3077-F924-4B00-A5B7-E4B0F5B67F5F}" destId="{9E7B2053-053E-4EA3-B8C9-B640B87145C6}" srcOrd="5" destOrd="0" presId="urn:microsoft.com/office/officeart/2005/8/layout/vList2"/>
    <dgm:cxn modelId="{C1A39F9A-B68F-4C08-BC02-8BDD42E2C3B8}" type="presParOf" srcId="{7BEC3077-F924-4B00-A5B7-E4B0F5B67F5F}" destId="{123082B9-73CD-4AF5-8BAD-8B678CCB90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846B-981A-437F-88BF-50463FA9DA31}">
      <dsp:nvSpPr>
        <dsp:cNvPr id="0" name=""/>
        <dsp:cNvSpPr/>
      </dsp:nvSpPr>
      <dsp:spPr>
        <a:xfrm>
          <a:off x="0" y="0"/>
          <a:ext cx="3486150" cy="35176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94" tIns="330200" rIns="27179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Answer constituent email</a:t>
          </a:r>
        </a:p>
      </dsp:txBody>
      <dsp:txXfrm>
        <a:off x="0" y="1336703"/>
        <a:ext cx="3486150" cy="2110585"/>
      </dsp:txXfrm>
    </dsp:sp>
    <dsp:sp modelId="{1DC586F2-236C-4A6E-A7D8-7088A7C9F94B}">
      <dsp:nvSpPr>
        <dsp:cNvPr id="0" name=""/>
        <dsp:cNvSpPr/>
      </dsp:nvSpPr>
      <dsp:spPr>
        <a:xfrm>
          <a:off x="1215428" y="351764"/>
          <a:ext cx="1055292" cy="10552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75" tIns="12700" rIns="8227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69972" y="506308"/>
        <a:ext cx="746204" cy="746204"/>
      </dsp:txXfrm>
    </dsp:sp>
    <dsp:sp modelId="{D7421A59-61FD-4CF4-BE01-318C5A51A40E}">
      <dsp:nvSpPr>
        <dsp:cNvPr id="0" name=""/>
        <dsp:cNvSpPr/>
      </dsp:nvSpPr>
      <dsp:spPr>
        <a:xfrm>
          <a:off x="0" y="3517570"/>
          <a:ext cx="3486150" cy="72"/>
        </a:xfrm>
        <a:prstGeom prst="rect">
          <a:avLst/>
        </a:prstGeom>
        <a:solidFill>
          <a:schemeClr val="accent2">
            <a:hueOff val="612009"/>
            <a:satOff val="-2321"/>
            <a:lumOff val="-1255"/>
            <a:alphaOff val="0"/>
          </a:schemeClr>
        </a:solidFill>
        <a:ln w="12700" cap="flat" cmpd="sng" algn="ctr">
          <a:solidFill>
            <a:schemeClr val="accent2">
              <a:hueOff val="612009"/>
              <a:satOff val="-2321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B1DF4-06EA-4717-9C94-28A723FC46AD}">
      <dsp:nvSpPr>
        <dsp:cNvPr id="0" name=""/>
        <dsp:cNvSpPr/>
      </dsp:nvSpPr>
      <dsp:spPr>
        <a:xfrm>
          <a:off x="3834765" y="0"/>
          <a:ext cx="3486150" cy="3517642"/>
        </a:xfrm>
        <a:prstGeom prst="rect">
          <a:avLst/>
        </a:prstGeom>
        <a:solidFill>
          <a:schemeClr val="accent2">
            <a:tint val="40000"/>
            <a:alpha val="90000"/>
            <a:hueOff val="1652707"/>
            <a:satOff val="-5195"/>
            <a:lumOff val="-8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2707"/>
              <a:satOff val="-5195"/>
              <a:lumOff val="-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94" tIns="330200" rIns="27179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Record and classify contacts</a:t>
          </a:r>
        </a:p>
      </dsp:txBody>
      <dsp:txXfrm>
        <a:off x="3834765" y="1336703"/>
        <a:ext cx="3486150" cy="2110585"/>
      </dsp:txXfrm>
    </dsp:sp>
    <dsp:sp modelId="{8A69D43B-1E81-442E-A19F-C12FC446F117}">
      <dsp:nvSpPr>
        <dsp:cNvPr id="0" name=""/>
        <dsp:cNvSpPr/>
      </dsp:nvSpPr>
      <dsp:spPr>
        <a:xfrm>
          <a:off x="5050193" y="351764"/>
          <a:ext cx="1055292" cy="1055292"/>
        </a:xfrm>
        <a:prstGeom prst="ellipse">
          <a:avLst/>
        </a:prstGeom>
        <a:solidFill>
          <a:schemeClr val="accent2">
            <a:hueOff val="1224017"/>
            <a:satOff val="-4642"/>
            <a:lumOff val="-2510"/>
            <a:alphaOff val="0"/>
          </a:schemeClr>
        </a:solidFill>
        <a:ln w="12700" cap="flat" cmpd="sng" algn="ctr">
          <a:solidFill>
            <a:schemeClr val="accent2">
              <a:hueOff val="1224017"/>
              <a:satOff val="-4642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75" tIns="12700" rIns="8227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204737" y="506308"/>
        <a:ext cx="746204" cy="746204"/>
      </dsp:txXfrm>
    </dsp:sp>
    <dsp:sp modelId="{92D8D851-4917-4D6F-B4EE-4546DCCA0408}">
      <dsp:nvSpPr>
        <dsp:cNvPr id="0" name=""/>
        <dsp:cNvSpPr/>
      </dsp:nvSpPr>
      <dsp:spPr>
        <a:xfrm>
          <a:off x="3834765" y="3517570"/>
          <a:ext cx="3486150" cy="72"/>
        </a:xfrm>
        <a:prstGeom prst="rect">
          <a:avLst/>
        </a:prstGeom>
        <a:solidFill>
          <a:schemeClr val="accent2">
            <a:hueOff val="1836026"/>
            <a:satOff val="-6964"/>
            <a:lumOff val="-3764"/>
            <a:alphaOff val="0"/>
          </a:schemeClr>
        </a:solidFill>
        <a:ln w="12700" cap="flat" cmpd="sng" algn="ctr">
          <a:solidFill>
            <a:schemeClr val="accent2">
              <a:hueOff val="1836026"/>
              <a:satOff val="-6964"/>
              <a:lumOff val="-3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499E0-F2E1-45FD-B77B-267FA13D0319}">
      <dsp:nvSpPr>
        <dsp:cNvPr id="0" name=""/>
        <dsp:cNvSpPr/>
      </dsp:nvSpPr>
      <dsp:spPr>
        <a:xfrm>
          <a:off x="7669530" y="0"/>
          <a:ext cx="3486150" cy="3517642"/>
        </a:xfrm>
        <a:prstGeom prst="rect">
          <a:avLst/>
        </a:prstGeom>
        <a:solidFill>
          <a:schemeClr val="accent2">
            <a:tint val="40000"/>
            <a:alpha val="90000"/>
            <a:hueOff val="3305414"/>
            <a:satOff val="-10391"/>
            <a:lumOff val="-1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05414"/>
              <a:satOff val="-10391"/>
              <a:lumOff val="-1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94" tIns="330200" rIns="27179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 recorded emails for ongoing communication</a:t>
          </a:r>
        </a:p>
      </dsp:txBody>
      <dsp:txXfrm>
        <a:off x="7669530" y="1336703"/>
        <a:ext cx="3486150" cy="2110585"/>
      </dsp:txXfrm>
    </dsp:sp>
    <dsp:sp modelId="{0904E1D2-3700-47CA-8744-11F8CD105545}">
      <dsp:nvSpPr>
        <dsp:cNvPr id="0" name=""/>
        <dsp:cNvSpPr/>
      </dsp:nvSpPr>
      <dsp:spPr>
        <a:xfrm>
          <a:off x="8884958" y="351764"/>
          <a:ext cx="1055292" cy="1055292"/>
        </a:xfrm>
        <a:prstGeom prst="ellipse">
          <a:avLst/>
        </a:prstGeom>
        <a:solidFill>
          <a:schemeClr val="accent2">
            <a:hueOff val="2448035"/>
            <a:satOff val="-9285"/>
            <a:lumOff val="-5019"/>
            <a:alphaOff val="0"/>
          </a:schemeClr>
        </a:solidFill>
        <a:ln w="12700" cap="flat" cmpd="sng" algn="ctr">
          <a:solidFill>
            <a:schemeClr val="accent2">
              <a:hueOff val="2448035"/>
              <a:satOff val="-9285"/>
              <a:lumOff val="-5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75" tIns="12700" rIns="8227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039502" y="506308"/>
        <a:ext cx="746204" cy="746204"/>
      </dsp:txXfrm>
    </dsp:sp>
    <dsp:sp modelId="{CC935F43-ADCB-4EC3-9CAE-66FE727D75A5}">
      <dsp:nvSpPr>
        <dsp:cNvPr id="0" name=""/>
        <dsp:cNvSpPr/>
      </dsp:nvSpPr>
      <dsp:spPr>
        <a:xfrm>
          <a:off x="7669530" y="3517570"/>
          <a:ext cx="3486150" cy="72"/>
        </a:xfrm>
        <a:prstGeom prst="rect">
          <a:avLst/>
        </a:prstGeom>
        <a:solidFill>
          <a:schemeClr val="accent2">
            <a:hueOff val="3060043"/>
            <a:satOff val="-11606"/>
            <a:lumOff val="-6274"/>
            <a:alphaOff val="0"/>
          </a:schemeClr>
        </a:solidFill>
        <a:ln w="12700" cap="flat" cmpd="sng" algn="ctr">
          <a:solidFill>
            <a:schemeClr val="accent2">
              <a:hueOff val="3060043"/>
              <a:satOff val="-11606"/>
              <a:lumOff val="-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7E0A-CCE4-4FF5-A0C5-C1215904A05F}">
      <dsp:nvSpPr>
        <dsp:cNvPr id="0" name=""/>
        <dsp:cNvSpPr/>
      </dsp:nvSpPr>
      <dsp:spPr>
        <a:xfrm>
          <a:off x="0" y="10233"/>
          <a:ext cx="11155680" cy="1079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Near immediate	</a:t>
          </a:r>
        </a:p>
      </dsp:txBody>
      <dsp:txXfrm>
        <a:off x="52688" y="62921"/>
        <a:ext cx="11050304" cy="973949"/>
      </dsp:txXfrm>
    </dsp:sp>
    <dsp:sp modelId="{652EAE5B-4D21-4966-9348-B35F106310B0}">
      <dsp:nvSpPr>
        <dsp:cNvPr id="0" name=""/>
        <dsp:cNvSpPr/>
      </dsp:nvSpPr>
      <dsp:spPr>
        <a:xfrm>
          <a:off x="0" y="1174554"/>
          <a:ext cx="11155680" cy="1079325"/>
        </a:xfrm>
        <a:prstGeom prst="roundRect">
          <a:avLst/>
        </a:prstGeom>
        <a:solidFill>
          <a:schemeClr val="accent2">
            <a:hueOff val="1530022"/>
            <a:satOff val="-5803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Concise</a:t>
          </a:r>
        </a:p>
      </dsp:txBody>
      <dsp:txXfrm>
        <a:off x="52688" y="1227242"/>
        <a:ext cx="11050304" cy="973949"/>
      </dsp:txXfrm>
    </dsp:sp>
    <dsp:sp modelId="{0EDFE89B-6AC3-407E-B40C-54FCB8513F4B}">
      <dsp:nvSpPr>
        <dsp:cNvPr id="0" name=""/>
        <dsp:cNvSpPr/>
      </dsp:nvSpPr>
      <dsp:spPr>
        <a:xfrm>
          <a:off x="0" y="2350025"/>
          <a:ext cx="11155680" cy="1079325"/>
        </a:xfrm>
        <a:prstGeom prst="roundRect">
          <a:avLst/>
        </a:prstGeom>
        <a:solidFill>
          <a:schemeClr val="accent2">
            <a:hueOff val="3060043"/>
            <a:satOff val="-11606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Specifically responsive</a:t>
          </a:r>
        </a:p>
      </dsp:txBody>
      <dsp:txXfrm>
        <a:off x="52688" y="2402713"/>
        <a:ext cx="11050304" cy="973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3F03A-4240-4FD4-9305-38183C20A26D}">
      <dsp:nvSpPr>
        <dsp:cNvPr id="0" name=""/>
        <dsp:cNvSpPr/>
      </dsp:nvSpPr>
      <dsp:spPr>
        <a:xfrm>
          <a:off x="1004252" y="2247"/>
          <a:ext cx="4017009" cy="116410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41" tIns="295682" rIns="77941" bIns="2956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Respond immediately, concisely, substantively</a:t>
          </a:r>
        </a:p>
      </dsp:txBody>
      <dsp:txXfrm>
        <a:off x="1004252" y="2247"/>
        <a:ext cx="4017009" cy="1164104"/>
      </dsp:txXfrm>
    </dsp:sp>
    <dsp:sp modelId="{941E52CD-CA47-40D8-9710-1DE5BEBBBAB1}">
      <dsp:nvSpPr>
        <dsp:cNvPr id="0" name=""/>
        <dsp:cNvSpPr/>
      </dsp:nvSpPr>
      <dsp:spPr>
        <a:xfrm>
          <a:off x="0" y="2247"/>
          <a:ext cx="1004252" cy="11641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2" tIns="114988" rIns="53142" bIns="1149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Respond</a:t>
          </a:r>
        </a:p>
      </dsp:txBody>
      <dsp:txXfrm>
        <a:off x="0" y="2247"/>
        <a:ext cx="1004252" cy="1164104"/>
      </dsp:txXfrm>
    </dsp:sp>
    <dsp:sp modelId="{7CCD3120-9660-48B1-B9A4-FCC13562A6EA}">
      <dsp:nvSpPr>
        <dsp:cNvPr id="0" name=""/>
        <dsp:cNvSpPr/>
      </dsp:nvSpPr>
      <dsp:spPr>
        <a:xfrm>
          <a:off x="1004252" y="1236197"/>
          <a:ext cx="4017009" cy="1164104"/>
        </a:xfrm>
        <a:prstGeom prst="rect">
          <a:avLst/>
        </a:prstGeom>
        <a:solidFill>
          <a:schemeClr val="accent2">
            <a:tint val="40000"/>
            <a:alpha val="90000"/>
            <a:hueOff val="1101805"/>
            <a:satOff val="-3464"/>
            <a:lumOff val="-5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01805"/>
              <a:satOff val="-3464"/>
              <a:lumOff val="-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41" tIns="295682" rIns="77941" bIns="2956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Record and classify responses</a:t>
          </a:r>
        </a:p>
      </dsp:txBody>
      <dsp:txXfrm>
        <a:off x="1004252" y="1236197"/>
        <a:ext cx="4017009" cy="1164104"/>
      </dsp:txXfrm>
    </dsp:sp>
    <dsp:sp modelId="{8AF0E2F8-D05B-4819-987D-DBE31BFB9AE3}">
      <dsp:nvSpPr>
        <dsp:cNvPr id="0" name=""/>
        <dsp:cNvSpPr/>
      </dsp:nvSpPr>
      <dsp:spPr>
        <a:xfrm>
          <a:off x="0" y="1236197"/>
          <a:ext cx="1004252" cy="1164104"/>
        </a:xfrm>
        <a:prstGeom prst="rect">
          <a:avLst/>
        </a:prstGeom>
        <a:solidFill>
          <a:schemeClr val="accent2">
            <a:hueOff val="1020014"/>
            <a:satOff val="-3869"/>
            <a:lumOff val="-2091"/>
            <a:alphaOff val="0"/>
          </a:schemeClr>
        </a:solidFill>
        <a:ln w="12700" cap="flat" cmpd="sng" algn="ctr">
          <a:solidFill>
            <a:schemeClr val="accent2">
              <a:hueOff val="1020014"/>
              <a:satOff val="-3869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2" tIns="114988" rIns="53142" bIns="1149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Record and classify</a:t>
          </a:r>
        </a:p>
      </dsp:txBody>
      <dsp:txXfrm>
        <a:off x="0" y="1236197"/>
        <a:ext cx="1004252" cy="1164104"/>
      </dsp:txXfrm>
    </dsp:sp>
    <dsp:sp modelId="{F3109D41-B60C-449D-8D75-94B21E5F2D8D}">
      <dsp:nvSpPr>
        <dsp:cNvPr id="0" name=""/>
        <dsp:cNvSpPr/>
      </dsp:nvSpPr>
      <dsp:spPr>
        <a:xfrm>
          <a:off x="1004252" y="2470148"/>
          <a:ext cx="4017009" cy="1164104"/>
        </a:xfrm>
        <a:prstGeom prst="rect">
          <a:avLst/>
        </a:prstGeom>
        <a:solidFill>
          <a:schemeClr val="accent2">
            <a:tint val="40000"/>
            <a:alpha val="90000"/>
            <a:hueOff val="2203610"/>
            <a:satOff val="-6927"/>
            <a:lumOff val="-11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03610"/>
              <a:satOff val="-6927"/>
              <a:lumOff val="-1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41" tIns="295682" rIns="77941" bIns="2956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back to people with results on specific issues</a:t>
          </a:r>
        </a:p>
      </dsp:txBody>
      <dsp:txXfrm>
        <a:off x="1004252" y="2470148"/>
        <a:ext cx="4017009" cy="1164104"/>
      </dsp:txXfrm>
    </dsp:sp>
    <dsp:sp modelId="{EA373105-3844-4584-BAD4-74AC8A1DAF46}">
      <dsp:nvSpPr>
        <dsp:cNvPr id="0" name=""/>
        <dsp:cNvSpPr/>
      </dsp:nvSpPr>
      <dsp:spPr>
        <a:xfrm>
          <a:off x="0" y="2470148"/>
          <a:ext cx="1004252" cy="1164104"/>
        </a:xfrm>
        <a:prstGeom prst="rect">
          <a:avLst/>
        </a:prstGeom>
        <a:solidFill>
          <a:schemeClr val="accent2">
            <a:hueOff val="2040029"/>
            <a:satOff val="-7737"/>
            <a:lumOff val="-4183"/>
            <a:alphaOff val="0"/>
          </a:schemeClr>
        </a:solidFill>
        <a:ln w="12700" cap="flat" cmpd="sng" algn="ctr">
          <a:solidFill>
            <a:schemeClr val="accent2">
              <a:hueOff val="2040029"/>
              <a:satOff val="-7737"/>
              <a:lumOff val="-41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2" tIns="114988" rIns="53142" bIns="1149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Follow up</a:t>
          </a:r>
        </a:p>
      </dsp:txBody>
      <dsp:txXfrm>
        <a:off x="0" y="2470148"/>
        <a:ext cx="1004252" cy="1164104"/>
      </dsp:txXfrm>
    </dsp:sp>
    <dsp:sp modelId="{C86962D1-6D54-47FB-BF9D-E3D31F23E7B3}">
      <dsp:nvSpPr>
        <dsp:cNvPr id="0" name=""/>
        <dsp:cNvSpPr/>
      </dsp:nvSpPr>
      <dsp:spPr>
        <a:xfrm>
          <a:off x="1004252" y="3704098"/>
          <a:ext cx="4017009" cy="1164104"/>
        </a:xfrm>
        <a:prstGeom prst="rect">
          <a:avLst/>
        </a:prstGeom>
        <a:solidFill>
          <a:schemeClr val="accent2">
            <a:tint val="40000"/>
            <a:alpha val="90000"/>
            <a:hueOff val="3305414"/>
            <a:satOff val="-10391"/>
            <a:lumOff val="-1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05414"/>
              <a:satOff val="-10391"/>
              <a:lumOff val="-1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41" tIns="295682" rIns="77941" bIns="2956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accumulated email addresses for broader office communications</a:t>
          </a:r>
        </a:p>
      </dsp:txBody>
      <dsp:txXfrm>
        <a:off x="1004252" y="3704098"/>
        <a:ext cx="4017009" cy="1164104"/>
      </dsp:txXfrm>
    </dsp:sp>
    <dsp:sp modelId="{CB4D15DE-5975-4836-8F07-865A638CE454}">
      <dsp:nvSpPr>
        <dsp:cNvPr id="0" name=""/>
        <dsp:cNvSpPr/>
      </dsp:nvSpPr>
      <dsp:spPr>
        <a:xfrm>
          <a:off x="0" y="3704098"/>
          <a:ext cx="1004252" cy="1164104"/>
        </a:xfrm>
        <a:prstGeom prst="rect">
          <a:avLst/>
        </a:prstGeom>
        <a:solidFill>
          <a:schemeClr val="accent2">
            <a:hueOff val="3060043"/>
            <a:satOff val="-11606"/>
            <a:lumOff val="-6274"/>
            <a:alphaOff val="0"/>
          </a:schemeClr>
        </a:solidFill>
        <a:ln w="12700" cap="flat" cmpd="sng" algn="ctr">
          <a:solidFill>
            <a:schemeClr val="accent2">
              <a:hueOff val="3060043"/>
              <a:satOff val="-11606"/>
              <a:lumOff val="-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2" tIns="114988" rIns="53142" bIns="1149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</a:t>
          </a:r>
        </a:p>
      </dsp:txBody>
      <dsp:txXfrm>
        <a:off x="0" y="3704098"/>
        <a:ext cx="1004252" cy="1164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45D3F-6EDB-448C-B8A5-2F123BE6EDC1}">
      <dsp:nvSpPr>
        <dsp:cNvPr id="0" name=""/>
        <dsp:cNvSpPr/>
      </dsp:nvSpPr>
      <dsp:spPr>
        <a:xfrm>
          <a:off x="0" y="589864"/>
          <a:ext cx="5021262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Requires support from a legislative information technology department</a:t>
          </a:r>
        </a:p>
      </dsp:txBody>
      <dsp:txXfrm>
        <a:off x="42722" y="632586"/>
        <a:ext cx="4935818" cy="789716"/>
      </dsp:txXfrm>
    </dsp:sp>
    <dsp:sp modelId="{7838F2B2-827B-45A5-B64E-6AC7D7567A22}">
      <dsp:nvSpPr>
        <dsp:cNvPr id="0" name=""/>
        <dsp:cNvSpPr/>
      </dsp:nvSpPr>
      <dsp:spPr>
        <a:xfrm>
          <a:off x="0" y="1528384"/>
          <a:ext cx="5021262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Requires an Azure administrator</a:t>
          </a:r>
        </a:p>
      </dsp:txBody>
      <dsp:txXfrm>
        <a:off x="42722" y="1571106"/>
        <a:ext cx="4935818" cy="789716"/>
      </dsp:txXfrm>
    </dsp:sp>
    <dsp:sp modelId="{FBE18392-F882-46ED-9ECB-1ADD28299FB6}">
      <dsp:nvSpPr>
        <dsp:cNvPr id="0" name=""/>
        <dsp:cNvSpPr/>
      </dsp:nvSpPr>
      <dsp:spPr>
        <a:xfrm>
          <a:off x="0" y="2466905"/>
          <a:ext cx="5021262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Requires localization for address processing routines</a:t>
          </a:r>
        </a:p>
      </dsp:txBody>
      <dsp:txXfrm>
        <a:off x="42722" y="2509627"/>
        <a:ext cx="4935818" cy="789716"/>
      </dsp:txXfrm>
    </dsp:sp>
    <dsp:sp modelId="{123082B9-73CD-4AF5-8BAD-8B678CCB90BC}">
      <dsp:nvSpPr>
        <dsp:cNvPr id="0" name=""/>
        <dsp:cNvSpPr/>
      </dsp:nvSpPr>
      <dsp:spPr>
        <a:xfrm>
          <a:off x="0" y="3405425"/>
          <a:ext cx="5021262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Contemplates (but does not require) access to a statewide voter or resident list</a:t>
          </a:r>
        </a:p>
      </dsp:txBody>
      <dsp:txXfrm>
        <a:off x="42722" y="3448147"/>
        <a:ext cx="4935818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2E686-0C23-41C5-B882-98B6D408A63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B12A-8CAA-42EB-9ECB-09F052EB7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2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featured CRM, case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2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B12A-8CAA-42EB-9ECB-09F052EB7C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7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Brownsberger@masenat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D9B7A-58E8-50C0-1F4F-9FDAE9760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360" b="14370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C1B4E-A6C0-EF64-67BD-B4B3A8BCD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9" y="978408"/>
            <a:ext cx="5578131" cy="2334248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Email is the most powerful constituent engagement  tool and </a:t>
            </a:r>
            <a:r>
              <a:rPr lang="en-US" sz="3600">
                <a:solidFill>
                  <a:srgbClr val="FFFFFF"/>
                </a:solidFill>
              </a:rPr>
              <a:t>should integrate with your CRM.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11C56-1BD4-B874-EF40-E0A4686B9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5040785" cy="172402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State Senator Will Brownsberger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9F37-817D-3C93-9F43-C7E7A2BA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LegCRM</a:t>
            </a:r>
            <a:r>
              <a:rPr lang="en-US" sz="3600" dirty="0"/>
              <a:t> is open source software licensed under the permissive “MIT” license.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203AD-2D67-B893-717D-363955424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Permission is hereby granted, . .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deal in the Software without restriction . .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use, copy, modify, merge, publish, distribute, sublicense, and/or sell . . . </a:t>
            </a:r>
          </a:p>
          <a:p>
            <a:r>
              <a:rPr lang="en-US" dirty="0"/>
              <a:t>Original developer (Senator Brownsberger) cannot accept any fees at all in connection with the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A04BE-D9B3-C7F5-BFB2-A36B8D270A49}"/>
              </a:ext>
            </a:extLst>
          </p:cNvPr>
          <p:cNvSpPr txBox="1"/>
          <p:nvPr/>
        </p:nvSpPr>
        <p:spPr>
          <a:xfrm>
            <a:off x="3352800" y="5839721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Code repository is at </a:t>
            </a:r>
            <a:r>
              <a:rPr lang="en-US" sz="2800" b="1" i="1" dirty="0" err="1"/>
              <a:t>Github</a:t>
            </a:r>
            <a:r>
              <a:rPr lang="en-US" sz="2800" b="1" i="1" dirty="0"/>
              <a:t> – search for ‘</a:t>
            </a:r>
            <a:r>
              <a:rPr lang="en-US" sz="2800" b="1" i="1" dirty="0" err="1"/>
              <a:t>LegCRM</a:t>
            </a:r>
            <a:r>
              <a:rPr lang="en-US" sz="2800" b="1" i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3788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8E40B-D5C8-FF58-379F-09F6984F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071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LegCRM</a:t>
            </a:r>
            <a:r>
              <a:rPr lang="en-US" sz="3600" dirty="0"/>
              <a:t> is an Enterprise Application.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9906F9-BCD2-5C35-8A99-5626813F1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712876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21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1163-F0B1-4EF8-E580-18DEF440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Let me know if I can help.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9EF3-A994-7C4F-8F83-41B80CC2E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William.Brownsberger@masenate.gov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617-771-8274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Will Brownsberger</a:t>
            </a:r>
            <a:br>
              <a:rPr lang="en-US" sz="3200" dirty="0"/>
            </a:br>
            <a:r>
              <a:rPr lang="en-US" sz="3200" dirty="0"/>
              <a:t>State Senator</a:t>
            </a:r>
            <a:br>
              <a:rPr lang="en-US" sz="3200" dirty="0"/>
            </a:br>
            <a:r>
              <a:rPr lang="en-US" sz="3200" dirty="0"/>
              <a:t>Room 319</a:t>
            </a:r>
            <a:br>
              <a:rPr lang="en-US" sz="3200" dirty="0"/>
            </a:br>
            <a:r>
              <a:rPr lang="en-US" sz="3200" dirty="0"/>
              <a:t>State House</a:t>
            </a:r>
            <a:br>
              <a:rPr lang="en-US" sz="3200" dirty="0"/>
            </a:br>
            <a:r>
              <a:rPr lang="en-US" sz="3200" dirty="0"/>
              <a:t>Boston, MA  02133</a:t>
            </a:r>
          </a:p>
        </p:txBody>
      </p:sp>
    </p:spTree>
    <p:extLst>
      <p:ext uri="{BB962C8B-B14F-4D97-AF65-F5344CB8AC3E}">
        <p14:creationId xmlns:p14="http://schemas.microsoft.com/office/powerpoint/2010/main" val="183806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C648-01B9-A18A-BBF9-48E5B8B4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 a CRM, </a:t>
            </a:r>
            <a:r>
              <a:rPr lang="en-US" sz="3600" dirty="0" err="1"/>
              <a:t>LegCRM</a:t>
            </a:r>
            <a:r>
              <a:rPr lang="en-US" sz="3600" dirty="0"/>
              <a:t> offers all the usual CRM basics, including work management.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57E46-1D1A-4E9A-14CD-B0C5AEAC5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ACD634-4649-73FC-3C1B-ACBF38497F99}"/>
              </a:ext>
            </a:extLst>
          </p:cNvPr>
          <p:cNvSpPr/>
          <p:nvPr/>
        </p:nvSpPr>
        <p:spPr>
          <a:xfrm>
            <a:off x="6301061" y="448854"/>
            <a:ext cx="2798618" cy="29556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Constituents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ADBA3-D0D8-6698-536B-5CBC01A2EB97}"/>
              </a:ext>
            </a:extLst>
          </p:cNvPr>
          <p:cNvSpPr/>
          <p:nvPr/>
        </p:nvSpPr>
        <p:spPr>
          <a:xfrm>
            <a:off x="9460786" y="2145455"/>
            <a:ext cx="1810327" cy="1653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Issues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96341-244E-B0B3-BC4B-9A61C0B589BD}"/>
              </a:ext>
            </a:extLst>
          </p:cNvPr>
          <p:cNvSpPr/>
          <p:nvPr/>
        </p:nvSpPr>
        <p:spPr>
          <a:xfrm>
            <a:off x="6662168" y="5019470"/>
            <a:ext cx="3371273" cy="8890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Activities*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D612AA19-BF6C-F981-1377-F2B504E8A400}"/>
              </a:ext>
            </a:extLst>
          </p:cNvPr>
          <p:cNvSpPr/>
          <p:nvPr/>
        </p:nvSpPr>
        <p:spPr>
          <a:xfrm rot="17513936">
            <a:off x="9137792" y="4170300"/>
            <a:ext cx="1277429" cy="4846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B046E43-B78C-F4D1-7DA7-862B099DC834}"/>
              </a:ext>
            </a:extLst>
          </p:cNvPr>
          <p:cNvSpPr/>
          <p:nvPr/>
        </p:nvSpPr>
        <p:spPr>
          <a:xfrm rot="16200000">
            <a:off x="6904379" y="3967311"/>
            <a:ext cx="1591983" cy="4846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3BA72-24E6-C054-BDE2-DC10A92B6126}"/>
              </a:ext>
            </a:extLst>
          </p:cNvPr>
          <p:cNvSpPr txBox="1"/>
          <p:nvPr/>
        </p:nvSpPr>
        <p:spPr>
          <a:xfrm>
            <a:off x="7573818" y="7130473"/>
            <a:ext cx="461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*Activities can be uploaded files.</a:t>
            </a:r>
          </a:p>
        </p:txBody>
      </p:sp>
    </p:spTree>
    <p:extLst>
      <p:ext uri="{BB962C8B-B14F-4D97-AF65-F5344CB8AC3E}">
        <p14:creationId xmlns:p14="http://schemas.microsoft.com/office/powerpoint/2010/main" val="268601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1B20-D56D-E9E1-0C4A-8DA82A5C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071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Emails dominate all other incoming constituent contacts.</a:t>
            </a:r>
            <a:endParaRPr lang="en-US" sz="36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E1F286EF-CFDD-A590-C66A-A0567E309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213101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11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7E6B-A83F-6D91-BFE1-D38FEEE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Legislators need a specialized email client – keeping up is hard!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3908F5-FF49-38B0-5018-A55B63FCB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9019" y="713678"/>
            <a:ext cx="5259744" cy="5650469"/>
          </a:xfrm>
        </p:spPr>
      </p:pic>
    </p:spTree>
    <p:extLst>
      <p:ext uri="{BB962C8B-B14F-4D97-AF65-F5344CB8AC3E}">
        <p14:creationId xmlns:p14="http://schemas.microsoft.com/office/powerpoint/2010/main" val="4467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1B20-D56D-E9E1-0C4A-8DA82A5C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63641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Legislative offices are missing their central constituent engagement opportunity unless they . . .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897D2F8-1174-72D8-92AB-3A0820D9C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575455"/>
              </p:ext>
            </p:extLst>
          </p:nvPr>
        </p:nvGraphicFramePr>
        <p:xfrm>
          <a:off x="528320" y="2780521"/>
          <a:ext cx="11155680" cy="351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08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0A349-829D-E9F1-3B21-084C62A1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636411"/>
          </a:xfrm>
        </p:spPr>
        <p:txBody>
          <a:bodyPr>
            <a:normAutofit/>
          </a:bodyPr>
          <a:lstStyle/>
          <a:p>
            <a:r>
              <a:rPr lang="en-US"/>
              <a:t>Effective email replies are: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5BE849-B990-AAF8-3463-18274897B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73236"/>
              </p:ext>
            </p:extLst>
          </p:nvPr>
        </p:nvGraphicFramePr>
        <p:xfrm>
          <a:off x="528320" y="2780521"/>
          <a:ext cx="11155680" cy="351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90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1B20-D56D-E9E1-0C4A-8DA82A5C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59"/>
            <a:ext cx="5021183" cy="5034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Response rates to emails to engaged individuals dominate both group email and Facebook ad response rates.</a:t>
            </a:r>
            <a:br>
              <a:rPr lang="en-US" sz="3600" dirty="0"/>
            </a:br>
            <a:br>
              <a:rPr lang="en-US" sz="3600" dirty="0"/>
            </a:br>
            <a:endParaRPr lang="en-US" sz="36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AEBABE7-0750-D064-E87C-F6C035042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995344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797F45-7DFC-639E-A448-3CF06FA168FC}"/>
              </a:ext>
            </a:extLst>
          </p:cNvPr>
          <p:cNvSpPr txBox="1"/>
          <p:nvPr/>
        </p:nvSpPr>
        <p:spPr>
          <a:xfrm>
            <a:off x="713678" y="6278137"/>
            <a:ext cx="1045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shows number of completed survey responses to a multi-channel survey campaign conducted in 2020 in which # of recipients in each channel was similar – between 5,000 and 10,000.</a:t>
            </a:r>
          </a:p>
        </p:txBody>
      </p:sp>
    </p:spTree>
    <p:extLst>
      <p:ext uri="{BB962C8B-B14F-4D97-AF65-F5344CB8AC3E}">
        <p14:creationId xmlns:p14="http://schemas.microsoft.com/office/powerpoint/2010/main" val="150267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D6FD-A8A8-A3CC-E08C-5FE33C64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Effective bulk outgoing communication is both issue-specific and geographically- targeted.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152300-1D91-84E7-918A-76D85F769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3731" y="978408"/>
            <a:ext cx="6316631" cy="5422392"/>
          </a:xfrm>
        </p:spPr>
      </p:pic>
    </p:spTree>
    <p:extLst>
      <p:ext uri="{BB962C8B-B14F-4D97-AF65-F5344CB8AC3E}">
        <p14:creationId xmlns:p14="http://schemas.microsoft.com/office/powerpoint/2010/main" val="323524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4D63E-0699-290E-DA44-65B11E3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452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Email is the most powerful communications tool for most legislators.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DC87BF-F8C2-DDF1-3348-AB583B8C3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41011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30290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LightSeed_2SEEDS">
      <a:dk1>
        <a:srgbClr val="000000"/>
      </a:dk1>
      <a:lt1>
        <a:srgbClr val="FFFFFF"/>
      </a:lt1>
      <a:dk2>
        <a:srgbClr val="243241"/>
      </a:dk2>
      <a:lt2>
        <a:srgbClr val="E2E3E8"/>
      </a:lt2>
      <a:accent1>
        <a:srgbClr val="ACA176"/>
      </a:accent1>
      <a:accent2>
        <a:srgbClr val="BD9A85"/>
      </a:accent2>
      <a:accent3>
        <a:srgbClr val="9CA57D"/>
      </a:accent3>
      <a:accent4>
        <a:srgbClr val="77A8AE"/>
      </a:accent4>
      <a:accent5>
        <a:srgbClr val="8AA3C0"/>
      </a:accent5>
      <a:accent6>
        <a:srgbClr val="7F82BA"/>
      </a:accent6>
      <a:hlink>
        <a:srgbClr val="6977AE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398</Words>
  <Application>Microsoft Office PowerPoint</Application>
  <PresentationFormat>Widescreen</PresentationFormat>
  <Paragraphs>61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Bierstadt</vt:lpstr>
      <vt:lpstr>Calibri</vt:lpstr>
      <vt:lpstr>GestaltVTI</vt:lpstr>
      <vt:lpstr>Email is the most powerful constituent engagement  tool and should integrate with your CRM.</vt:lpstr>
      <vt:lpstr>As a CRM, LegCRM offers all the usual CRM basics, including work management.</vt:lpstr>
      <vt:lpstr>Emails dominate all other incoming constituent contacts.</vt:lpstr>
      <vt:lpstr>Legislators need a specialized email client – keeping up is hard!</vt:lpstr>
      <vt:lpstr>Legislative offices are missing their central constituent engagement opportunity unless they . . .</vt:lpstr>
      <vt:lpstr>Effective email replies are: </vt:lpstr>
      <vt:lpstr>Response rates to emails to engaged individuals dominate both group email and Facebook ad response rates.  </vt:lpstr>
      <vt:lpstr>Effective bulk outgoing communication is both issue-specific and geographically- targeted.</vt:lpstr>
      <vt:lpstr>Email is the most powerful communications tool for most legislators.</vt:lpstr>
      <vt:lpstr>LegCRM is open source software licensed under the permissive “MIT” license.</vt:lpstr>
      <vt:lpstr>LegCRM is an Enterprise Application.</vt:lpstr>
      <vt:lpstr>Let me know if I can help.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LegCRM is an Email Client</dc:title>
  <dc:creator>Brownsberger Family Family Microsoft Account</dc:creator>
  <cp:lastModifiedBy>Brownsberger, William (SEN)</cp:lastModifiedBy>
  <cp:revision>45</cp:revision>
  <dcterms:created xsi:type="dcterms:W3CDTF">2022-09-27T10:15:22Z</dcterms:created>
  <dcterms:modified xsi:type="dcterms:W3CDTF">2023-10-02T22:03:51Z</dcterms:modified>
</cp:coreProperties>
</file>