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79" r:id="rId2"/>
    <p:sldId id="266" r:id="rId3"/>
    <p:sldId id="282" r:id="rId4"/>
    <p:sldId id="267" r:id="rId5"/>
    <p:sldId id="258" r:id="rId6"/>
    <p:sldId id="285" r:id="rId7"/>
    <p:sldId id="284" r:id="rId8"/>
    <p:sldId id="288" r:id="rId9"/>
    <p:sldId id="280" r:id="rId10"/>
    <p:sldId id="275" r:id="rId11"/>
    <p:sldId id="289" r:id="rId12"/>
    <p:sldId id="28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3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F095DA4-975B-49A7-8EF6-C6B2522AB6AF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90A1F0-E89D-4ECF-93D8-6B11A47E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36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030E-03DD-4500-BE0B-037CC626CD0D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95CE3-81DB-443D-8503-C939553F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83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030E-03DD-4500-BE0B-037CC626CD0D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95CE3-81DB-443D-8503-C939553F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7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030E-03DD-4500-BE0B-037CC626CD0D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95CE3-81DB-443D-8503-C939553F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14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030E-03DD-4500-BE0B-037CC626CD0D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95CE3-81DB-443D-8503-C939553F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3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030E-03DD-4500-BE0B-037CC626CD0D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95CE3-81DB-443D-8503-C939553F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8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030E-03DD-4500-BE0B-037CC626CD0D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95CE3-81DB-443D-8503-C939553F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27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030E-03DD-4500-BE0B-037CC626CD0D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95CE3-81DB-443D-8503-C939553F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64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030E-03DD-4500-BE0B-037CC626CD0D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95CE3-81DB-443D-8503-C939553F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9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030E-03DD-4500-BE0B-037CC626CD0D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95CE3-81DB-443D-8503-C939553F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8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030E-03DD-4500-BE0B-037CC626CD0D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95CE3-81DB-443D-8503-C939553F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56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030E-03DD-4500-BE0B-037CC626CD0D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95CE3-81DB-443D-8503-C939553F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0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B030E-03DD-4500-BE0B-037CC626CD0D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95CE3-81DB-443D-8503-C939553F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7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Brief History of Agricultural Technology </a:t>
            </a:r>
            <a:endParaRPr lang="en-US" sz="48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4702314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Senate District Forum on GMO’s &amp; GMO Labeling      </a:t>
            </a:r>
          </a:p>
          <a:p>
            <a:r>
              <a:rPr lang="en-US" sz="20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Watertown, MA October 20, 2015</a:t>
            </a:r>
            <a:endParaRPr lang="en-US" sz="20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05600" y="6248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Jim Tillotson</a:t>
            </a:r>
            <a:endParaRPr lang="en-US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23622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Why GMO’s are a concern    </a:t>
            </a:r>
          </a:p>
          <a:p>
            <a:r>
              <a:rPr lang="en-U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with many Americans ! </a:t>
            </a:r>
            <a:endParaRPr lang="en-US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2058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i.wsj.net/public/resources/images/P1-BQ950_GMOCOS_G_201408071809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1784"/>
            <a:ext cx="9143998" cy="691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285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828800"/>
            <a:ext cx="685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Accompanying the increased use of this GMO – Roundup Ready seeds – there has been growing concern over their use for a variety of reasons including human safety, environmental, economic, and social issues  </a:t>
            </a:r>
            <a:endParaRPr lang="en-US" sz="32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796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 Farming Today </a:t>
            </a:r>
            <a:endParaRPr lang="en-US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United States we have largely moved from the family farm </a:t>
            </a:r>
            <a:r>
              <a:rPr lang="en-US" sz="3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</a:t>
            </a:r>
            <a:r>
              <a:rPr lang="en-US" sz="34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majority of agriculture production to large commercial farming </a:t>
            </a:r>
            <a:r>
              <a:rPr lang="en-US" sz="3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enterprises</a:t>
            </a:r>
          </a:p>
          <a:p>
            <a:r>
              <a:rPr lang="en-US" sz="34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</a:t>
            </a:r>
            <a:r>
              <a:rPr lang="en-US" sz="34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3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farming </a:t>
            </a:r>
            <a:r>
              <a:rPr lang="en-US" sz="34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technologies has been a major factor in this occurring  </a:t>
            </a:r>
            <a:r>
              <a:rPr lang="en-US" sz="3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However,</a:t>
            </a:r>
            <a:r>
              <a:rPr lang="en-US" sz="34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 of established farming </a:t>
            </a:r>
            <a:r>
              <a:rPr lang="en-US" sz="34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is reaching </a:t>
            </a:r>
            <a:r>
              <a:rPr lang="en-US" sz="3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</a:t>
            </a:r>
            <a:r>
              <a:rPr lang="en-US" sz="34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 in increasing </a:t>
            </a:r>
            <a:r>
              <a:rPr lang="en-US" sz="3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crop </a:t>
            </a:r>
            <a:r>
              <a:rPr lang="en-US" sz="34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productivity </a:t>
            </a:r>
            <a:r>
              <a:rPr lang="en-US" sz="3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has it negative factors</a:t>
            </a:r>
            <a:endParaRPr lang="en-US" sz="34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of projected rising global population, environmental issues and limitations of land and water for agriculture, there is a need to develop further farming technology and Biotech (GMO’s) are a leading option</a:t>
            </a:r>
          </a:p>
          <a:p>
            <a:endParaRPr lang="en-US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447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1676400"/>
            <a:ext cx="6096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</a:t>
            </a:r>
            <a:r>
              <a:rPr lang="en-US" sz="4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develop new farming technology ?</a:t>
            </a:r>
            <a:endParaRPr lang="en-US" sz="44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6904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raditional Reasons </a:t>
            </a:r>
            <a:endParaRPr lang="en-US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447800"/>
            <a:ext cx="8001000" cy="1447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  crop production</a:t>
            </a:r>
            <a:endParaRPr lang="en-US" sz="20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 farming efficiency </a:t>
            </a:r>
            <a:endParaRPr lang="en-US" sz="20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Environmentally </a:t>
            </a:r>
            <a:r>
              <a:rPr lang="en-US" sz="20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Sounder </a:t>
            </a:r>
            <a:r>
              <a:rPr lang="en-US" sz="2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0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Safer technology 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en-US" sz="20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39624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Arising New Reasons </a:t>
            </a:r>
            <a:endParaRPr lang="en-US" sz="36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0" y="4680972"/>
            <a:ext cx="5562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Limits on new arable land 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Increasing limits on water for agriculture  </a:t>
            </a:r>
            <a:endParaRPr lang="en-US" sz="20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Climate change</a:t>
            </a:r>
          </a:p>
        </p:txBody>
      </p:sp>
    </p:spTree>
    <p:extLst>
      <p:ext uri="{BB962C8B-B14F-4D97-AF65-F5344CB8AC3E}">
        <p14:creationId xmlns:p14="http://schemas.microsoft.com/office/powerpoint/2010/main" val="1116946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World’s Population</a:t>
            </a:r>
            <a:endParaRPr lang="en-US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6237"/>
            <a:ext cx="8991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1950       2.5 billion people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2000       6.1 billion people 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      7.3 billion people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2050       9.6 billion people (projected)</a:t>
            </a:r>
            <a:r>
              <a:rPr lang="en-US" sz="4400" dirty="0" smtClean="0"/>
              <a:t>                                                 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99768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Eras of American Farming Technology Development  </a:t>
            </a:r>
            <a:endParaRPr lang="en-US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9753600" cy="4525963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US" sz="4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r>
              <a:rPr lang="en-US" sz="4000" b="1" baseline="30000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4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century – </a:t>
            </a:r>
            <a:r>
              <a:rPr lang="en-US" sz="4000" b="1" u="sng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Mechanical era </a:t>
            </a:r>
            <a:r>
              <a:rPr lang="en-US" sz="4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</a:t>
            </a:r>
          </a:p>
          <a:p>
            <a:pPr marL="0" indent="0">
              <a:buFontTx/>
              <a:buNone/>
              <a:defRPr/>
            </a:pPr>
            <a:r>
              <a:rPr lang="en-US" sz="40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-Mechanization of Agriculture - </a:t>
            </a:r>
          </a:p>
          <a:p>
            <a:pPr marL="0" indent="0">
              <a:buFontTx/>
              <a:buNone/>
              <a:defRPr/>
            </a:pPr>
            <a:r>
              <a:rPr lang="en-US" sz="4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1930 – 1980 </a:t>
            </a:r>
            <a:r>
              <a:rPr lang="en-US" sz="40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4000" b="1" u="sng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 Revolution </a:t>
            </a:r>
            <a:r>
              <a:rPr lang="en-US" sz="40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4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</a:p>
          <a:p>
            <a:pPr marL="0" indent="0">
              <a:buFontTx/>
              <a:buNone/>
              <a:defRPr/>
            </a:pPr>
            <a:r>
              <a:rPr lang="en-US" sz="40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Chemical </a:t>
            </a:r>
            <a:r>
              <a:rPr lang="en-US" sz="40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era- </a:t>
            </a:r>
            <a:endParaRPr lang="en-US" sz="4000" b="1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Tx/>
              <a:buNone/>
              <a:defRPr/>
            </a:pPr>
            <a:r>
              <a:rPr lang="en-US" sz="4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1995 – present– </a:t>
            </a:r>
            <a:r>
              <a:rPr lang="en-US" sz="4000" b="1" u="sng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Genetics &amp; Digital era </a:t>
            </a:r>
          </a:p>
          <a:p>
            <a:pPr marL="0" indent="0">
              <a:buFontTx/>
              <a:buNone/>
              <a:defRPr/>
            </a:pPr>
            <a:r>
              <a:rPr lang="en-US" sz="4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- Second Green </a:t>
            </a:r>
            <a:r>
              <a:rPr lang="en-US" sz="40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Revolution -</a:t>
            </a:r>
            <a:endParaRPr lang="en-US" sz="4000" b="1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600200"/>
            <a:ext cx="6019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plant GMO’s is produced by the  insertion of genes from </a:t>
            </a:r>
            <a:r>
              <a:rPr lang="en-US" sz="32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different </a:t>
            </a:r>
            <a:r>
              <a:rPr lang="en-US" sz="32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specie into the plant’s genetic code enabling the plant’s seed to grow a crop with a new trait(s) </a:t>
            </a:r>
            <a:endParaRPr lang="en-US" sz="32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0114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981200"/>
            <a:ext cx="731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first major GMO crop product commercialized in 1995 was a genetically modified seed – </a:t>
            </a:r>
            <a:r>
              <a:rPr lang="en-US" sz="2800" b="1" i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Monsanto’s</a:t>
            </a:r>
            <a:r>
              <a:rPr lang="en-US" sz="28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Roundup Ready Seeds -  </a:t>
            </a:r>
            <a:r>
              <a:rPr lang="en-US" sz="28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currently the majority of GMO’s food crops planted are of this type of GMO’s  </a:t>
            </a:r>
            <a:endParaRPr lang="en-US" sz="28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7103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057400"/>
            <a:ext cx="5638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Glyphosate </a:t>
            </a:r>
            <a:r>
              <a:rPr lang="en-US" sz="28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sz="28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28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herbicide </a:t>
            </a:r>
            <a:r>
              <a:rPr lang="en-US" sz="28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used to kill </a:t>
            </a:r>
            <a:r>
              <a:rPr lang="en-US" sz="28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crop weeds that compete </a:t>
            </a:r>
            <a:r>
              <a:rPr lang="en-US" sz="28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commercial crops </a:t>
            </a:r>
            <a:r>
              <a:rPr lang="en-US" sz="28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28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4706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 Status of Commercialized Biotech/GM Crops Today </a:t>
            </a:r>
            <a:endParaRPr lang="en-US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2014 181.5 million acres were grown globally with GM crops, planted by 18 million farmers in 29 countries</a:t>
            </a:r>
          </a:p>
          <a:p>
            <a:r>
              <a:rPr lang="en-US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2010 biotech crops were  grown on ~ 10 percent of all cropland in the world – primarily  in USA, Brazil, Argentina, India, Canada &amp; China</a:t>
            </a:r>
          </a:p>
          <a:p>
            <a:r>
              <a:rPr lang="en-US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Leading GM crops are corn, soybean, cotton, canola, sugar beets and alfalfa </a:t>
            </a:r>
            <a:endParaRPr lang="en-US" b="1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vast majority of commercial to date have been grown from Roundup Ready seeds </a:t>
            </a:r>
          </a:p>
        </p:txBody>
      </p:sp>
    </p:spTree>
    <p:extLst>
      <p:ext uri="{BB962C8B-B14F-4D97-AF65-F5344CB8AC3E}">
        <p14:creationId xmlns:p14="http://schemas.microsoft.com/office/powerpoint/2010/main" val="3136324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12460</TotalTime>
  <Words>445</Words>
  <Application>Microsoft Macintosh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 Brief History of Agricultural Technology </vt:lpstr>
      <vt:lpstr>PowerPoint Presentation</vt:lpstr>
      <vt:lpstr>Traditional Reasons </vt:lpstr>
      <vt:lpstr>The World’s Population</vt:lpstr>
      <vt:lpstr>Eras of American Farming Technology Development  </vt:lpstr>
      <vt:lpstr>PowerPoint Presentation</vt:lpstr>
      <vt:lpstr>PowerPoint Presentation</vt:lpstr>
      <vt:lpstr>PowerPoint Presentation</vt:lpstr>
      <vt:lpstr>Global Status of Commercialized Biotech/GM Crops Today </vt:lpstr>
      <vt:lpstr>PowerPoint Presentation</vt:lpstr>
      <vt:lpstr>PowerPoint Presentation</vt:lpstr>
      <vt:lpstr>US Farming Today </vt:lpstr>
    </vt:vector>
  </TitlesOfParts>
  <Company>Tufts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 of Agricultural Technology</dc:title>
  <dc:creator>Jim</dc:creator>
  <cp:lastModifiedBy>Jeanne</cp:lastModifiedBy>
  <cp:revision>181</cp:revision>
  <cp:lastPrinted>2015-10-17T16:42:55Z</cp:lastPrinted>
  <dcterms:created xsi:type="dcterms:W3CDTF">2015-01-27T15:56:23Z</dcterms:created>
  <dcterms:modified xsi:type="dcterms:W3CDTF">2015-10-19T17:49:15Z</dcterms:modified>
</cp:coreProperties>
</file>